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19" r:id="rId2"/>
    <p:sldId id="432" r:id="rId3"/>
    <p:sldId id="406" r:id="rId4"/>
    <p:sldId id="409" r:id="rId5"/>
    <p:sldId id="284" r:id="rId6"/>
    <p:sldId id="285" r:id="rId7"/>
    <p:sldId id="410" r:id="rId8"/>
    <p:sldId id="420" r:id="rId9"/>
    <p:sldId id="421" r:id="rId10"/>
    <p:sldId id="320" r:id="rId11"/>
    <p:sldId id="423" r:id="rId12"/>
    <p:sldId id="425" r:id="rId13"/>
    <p:sldId id="426" r:id="rId14"/>
    <p:sldId id="411" r:id="rId15"/>
    <p:sldId id="412" r:id="rId16"/>
    <p:sldId id="380" r:id="rId17"/>
    <p:sldId id="413" r:id="rId18"/>
    <p:sldId id="414" r:id="rId19"/>
    <p:sldId id="415" r:id="rId20"/>
    <p:sldId id="433" r:id="rId21"/>
    <p:sldId id="384" r:id="rId22"/>
    <p:sldId id="416" r:id="rId23"/>
    <p:sldId id="434" r:id="rId24"/>
    <p:sldId id="435" r:id="rId25"/>
    <p:sldId id="439" r:id="rId26"/>
    <p:sldId id="427" r:id="rId27"/>
    <p:sldId id="437" r:id="rId28"/>
    <p:sldId id="386" r:id="rId29"/>
    <p:sldId id="286" r:id="rId30"/>
    <p:sldId id="403" r:id="rId31"/>
    <p:sldId id="436" r:id="rId32"/>
    <p:sldId id="282" r:id="rId33"/>
    <p:sldId id="429" r:id="rId34"/>
    <p:sldId id="428" r:id="rId35"/>
    <p:sldId id="300" r:id="rId36"/>
    <p:sldId id="430" r:id="rId37"/>
    <p:sldId id="438" r:id="rId38"/>
    <p:sldId id="317" r:id="rId3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10" autoAdjust="0"/>
    <p:restoredTop sz="94660"/>
  </p:normalViewPr>
  <p:slideViewPr>
    <p:cSldViewPr snapToGrid="0">
      <p:cViewPr varScale="1">
        <p:scale>
          <a:sx n="81" d="100"/>
          <a:sy n="81" d="100"/>
        </p:scale>
        <p:origin x="2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5FDE8E-1550-FC03-0012-361764D63FA6}"/>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nb-NO"/>
              <a:t>Klikk for å redigere tittelstil</a:t>
            </a:r>
          </a:p>
        </p:txBody>
      </p:sp>
      <p:sp>
        <p:nvSpPr>
          <p:cNvPr id="3" name="Undertittel 2">
            <a:extLst>
              <a:ext uri="{FF2B5EF4-FFF2-40B4-BE49-F238E27FC236}">
                <a16:creationId xmlns:a16="http://schemas.microsoft.com/office/drawing/2014/main" id="{5D2CEF1F-00D2-8043-6F62-02D9272A0628}"/>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nb-NO"/>
              <a:t>Klikk for å redigere undertittelstil i malen</a:t>
            </a:r>
          </a:p>
        </p:txBody>
      </p:sp>
      <p:sp>
        <p:nvSpPr>
          <p:cNvPr id="4" name="Plassholder for dato 3">
            <a:extLst>
              <a:ext uri="{FF2B5EF4-FFF2-40B4-BE49-F238E27FC236}">
                <a16:creationId xmlns:a16="http://schemas.microsoft.com/office/drawing/2014/main" id="{3A238E9B-66ED-B9F0-5FCD-52056CBD48A2}"/>
              </a:ext>
            </a:extLst>
          </p:cNvPr>
          <p:cNvSpPr txBox="1">
            <a:spLocks noGrp="1"/>
          </p:cNvSpPr>
          <p:nvPr>
            <p:ph type="dt" sz="half" idx="7"/>
          </p:nvPr>
        </p:nvSpPr>
        <p:spPr/>
        <p:txBody>
          <a:bodyPr/>
          <a:lstStyle>
            <a:lvl1pPr>
              <a:defRPr/>
            </a:lvl1pPr>
          </a:lstStyle>
          <a:p>
            <a:pPr lvl="0"/>
            <a:fld id="{8909AC7B-EFDE-4F1B-9444-1FE9F7DC90DC}" type="datetime1">
              <a:rPr lang="nb-NO"/>
              <a:pPr lvl="0"/>
              <a:t>31.10.2022</a:t>
            </a:fld>
            <a:endParaRPr lang="nb-NO"/>
          </a:p>
        </p:txBody>
      </p:sp>
      <p:sp>
        <p:nvSpPr>
          <p:cNvPr id="5" name="Plassholder for bunntekst 4">
            <a:extLst>
              <a:ext uri="{FF2B5EF4-FFF2-40B4-BE49-F238E27FC236}">
                <a16:creationId xmlns:a16="http://schemas.microsoft.com/office/drawing/2014/main" id="{C94C70D3-7BCA-29E8-C7FB-154E4B02C1B9}"/>
              </a:ext>
            </a:extLst>
          </p:cNvPr>
          <p:cNvSpPr txBox="1">
            <a:spLocks noGrp="1"/>
          </p:cNvSpPr>
          <p:nvPr>
            <p:ph type="ftr" sz="quarter" idx="9"/>
          </p:nvPr>
        </p:nvSpPr>
        <p:spPr/>
        <p:txBody>
          <a:bodyPr/>
          <a:lstStyle>
            <a:lvl1pPr>
              <a:defRPr/>
            </a:lvl1pPr>
          </a:lstStyle>
          <a:p>
            <a:pPr lvl="0"/>
            <a:endParaRPr lang="nb-NO"/>
          </a:p>
        </p:txBody>
      </p:sp>
      <p:sp>
        <p:nvSpPr>
          <p:cNvPr id="6" name="Plassholder for lysbildenummer 5">
            <a:extLst>
              <a:ext uri="{FF2B5EF4-FFF2-40B4-BE49-F238E27FC236}">
                <a16:creationId xmlns:a16="http://schemas.microsoft.com/office/drawing/2014/main" id="{2C7AFFFA-1862-A781-6B68-9C0793486BCF}"/>
              </a:ext>
            </a:extLst>
          </p:cNvPr>
          <p:cNvSpPr txBox="1">
            <a:spLocks noGrp="1"/>
          </p:cNvSpPr>
          <p:nvPr>
            <p:ph type="sldNum" sz="quarter" idx="8"/>
          </p:nvPr>
        </p:nvSpPr>
        <p:spPr/>
        <p:txBody>
          <a:bodyPr/>
          <a:lstStyle>
            <a:lvl1pPr>
              <a:defRPr/>
            </a:lvl1pPr>
          </a:lstStyle>
          <a:p>
            <a:pPr lvl="0"/>
            <a:fld id="{C77EE226-32A0-483C-AA0C-66ECF4E3A325}" type="slidenum">
              <a:t>‹#›</a:t>
            </a:fld>
            <a:endParaRPr lang="nb-NO"/>
          </a:p>
        </p:txBody>
      </p:sp>
    </p:spTree>
    <p:extLst>
      <p:ext uri="{BB962C8B-B14F-4D97-AF65-F5344CB8AC3E}">
        <p14:creationId xmlns:p14="http://schemas.microsoft.com/office/powerpoint/2010/main" val="617844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EAA5A59-7BB9-A248-3B69-916064D80A1A}"/>
              </a:ext>
            </a:extLst>
          </p:cNvPr>
          <p:cNvSpPr txBox="1">
            <a:spLocks noGrp="1"/>
          </p:cNvSpPr>
          <p:nvPr>
            <p:ph type="title"/>
          </p:nvPr>
        </p:nvSpPr>
        <p:spPr/>
        <p:txBody>
          <a:bodyPr/>
          <a:lstStyle>
            <a:lvl1pPr>
              <a:defRPr/>
            </a:lvl1pPr>
          </a:lstStyle>
          <a:p>
            <a:pPr lvl="0"/>
            <a:r>
              <a:rPr lang="nb-NO"/>
              <a:t>Klikk for å redigere tittelstil</a:t>
            </a:r>
          </a:p>
        </p:txBody>
      </p:sp>
      <p:sp>
        <p:nvSpPr>
          <p:cNvPr id="3" name="Plassholder for loddrett tekst 2">
            <a:extLst>
              <a:ext uri="{FF2B5EF4-FFF2-40B4-BE49-F238E27FC236}">
                <a16:creationId xmlns:a16="http://schemas.microsoft.com/office/drawing/2014/main" id="{F36A7A18-3EF3-3D4A-0F3E-35A4E203F766}"/>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688E15E-B0A7-9C0F-588A-1F0BBEBC9347}"/>
              </a:ext>
            </a:extLst>
          </p:cNvPr>
          <p:cNvSpPr txBox="1">
            <a:spLocks noGrp="1"/>
          </p:cNvSpPr>
          <p:nvPr>
            <p:ph type="dt" sz="half" idx="7"/>
          </p:nvPr>
        </p:nvSpPr>
        <p:spPr/>
        <p:txBody>
          <a:bodyPr/>
          <a:lstStyle>
            <a:lvl1pPr>
              <a:defRPr/>
            </a:lvl1pPr>
          </a:lstStyle>
          <a:p>
            <a:pPr lvl="0"/>
            <a:fld id="{4ECF0D7D-0F60-4F57-9EE1-FCF20B5B30B8}" type="datetime1">
              <a:rPr lang="nb-NO"/>
              <a:pPr lvl="0"/>
              <a:t>31.10.2022</a:t>
            </a:fld>
            <a:endParaRPr lang="nb-NO"/>
          </a:p>
        </p:txBody>
      </p:sp>
      <p:sp>
        <p:nvSpPr>
          <p:cNvPr id="5" name="Plassholder for bunntekst 4">
            <a:extLst>
              <a:ext uri="{FF2B5EF4-FFF2-40B4-BE49-F238E27FC236}">
                <a16:creationId xmlns:a16="http://schemas.microsoft.com/office/drawing/2014/main" id="{07501622-DE37-D728-BC95-A2E78A8F0F47}"/>
              </a:ext>
            </a:extLst>
          </p:cNvPr>
          <p:cNvSpPr txBox="1">
            <a:spLocks noGrp="1"/>
          </p:cNvSpPr>
          <p:nvPr>
            <p:ph type="ftr" sz="quarter" idx="9"/>
          </p:nvPr>
        </p:nvSpPr>
        <p:spPr/>
        <p:txBody>
          <a:bodyPr/>
          <a:lstStyle>
            <a:lvl1pPr>
              <a:defRPr/>
            </a:lvl1pPr>
          </a:lstStyle>
          <a:p>
            <a:pPr lvl="0"/>
            <a:endParaRPr lang="nb-NO"/>
          </a:p>
        </p:txBody>
      </p:sp>
      <p:sp>
        <p:nvSpPr>
          <p:cNvPr id="6" name="Plassholder for lysbildenummer 5">
            <a:extLst>
              <a:ext uri="{FF2B5EF4-FFF2-40B4-BE49-F238E27FC236}">
                <a16:creationId xmlns:a16="http://schemas.microsoft.com/office/drawing/2014/main" id="{283937FE-3496-71C9-BEBD-A02E8786D236}"/>
              </a:ext>
            </a:extLst>
          </p:cNvPr>
          <p:cNvSpPr txBox="1">
            <a:spLocks noGrp="1"/>
          </p:cNvSpPr>
          <p:nvPr>
            <p:ph type="sldNum" sz="quarter" idx="8"/>
          </p:nvPr>
        </p:nvSpPr>
        <p:spPr/>
        <p:txBody>
          <a:bodyPr/>
          <a:lstStyle>
            <a:lvl1pPr>
              <a:defRPr/>
            </a:lvl1pPr>
          </a:lstStyle>
          <a:p>
            <a:pPr lvl="0"/>
            <a:fld id="{EF546BC4-BF23-48CE-9CC8-A78EE18A574B}" type="slidenum">
              <a:t>‹#›</a:t>
            </a:fld>
            <a:endParaRPr lang="nb-NO"/>
          </a:p>
        </p:txBody>
      </p:sp>
    </p:spTree>
    <p:extLst>
      <p:ext uri="{BB962C8B-B14F-4D97-AF65-F5344CB8AC3E}">
        <p14:creationId xmlns:p14="http://schemas.microsoft.com/office/powerpoint/2010/main" val="2576596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3E7158BB-5DFF-0C3E-2FBD-256932151FF6}"/>
              </a:ext>
            </a:extLst>
          </p:cNvPr>
          <p:cNvSpPr txBox="1">
            <a:spLocks noGrp="1"/>
          </p:cNvSpPr>
          <p:nvPr>
            <p:ph type="title" orient="vert"/>
          </p:nvPr>
        </p:nvSpPr>
        <p:spPr>
          <a:xfrm>
            <a:off x="8724903" y="365129"/>
            <a:ext cx="2628899" cy="5811834"/>
          </a:xfrm>
        </p:spPr>
        <p:txBody>
          <a:bodyPr vert="eaVert"/>
          <a:lstStyle>
            <a:lvl1pPr>
              <a:defRPr/>
            </a:lvl1pPr>
          </a:lstStyle>
          <a:p>
            <a:pPr lvl="0"/>
            <a:r>
              <a:rPr lang="nb-NO"/>
              <a:t>Klikk for å redigere tittelstil</a:t>
            </a:r>
          </a:p>
        </p:txBody>
      </p:sp>
      <p:sp>
        <p:nvSpPr>
          <p:cNvPr id="3" name="Plassholder for loddrett tekst 2">
            <a:extLst>
              <a:ext uri="{FF2B5EF4-FFF2-40B4-BE49-F238E27FC236}">
                <a16:creationId xmlns:a16="http://schemas.microsoft.com/office/drawing/2014/main" id="{FF3C6630-E9E1-7EAC-AC95-02BCB2F1927F}"/>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AF4A1D8-E2F9-6F80-971F-40719A483228}"/>
              </a:ext>
            </a:extLst>
          </p:cNvPr>
          <p:cNvSpPr txBox="1">
            <a:spLocks noGrp="1"/>
          </p:cNvSpPr>
          <p:nvPr>
            <p:ph type="dt" sz="half" idx="7"/>
          </p:nvPr>
        </p:nvSpPr>
        <p:spPr/>
        <p:txBody>
          <a:bodyPr/>
          <a:lstStyle>
            <a:lvl1pPr>
              <a:defRPr/>
            </a:lvl1pPr>
          </a:lstStyle>
          <a:p>
            <a:pPr lvl="0"/>
            <a:fld id="{35A6A3F7-1F0C-4C55-83AB-1F1512606200}" type="datetime1">
              <a:rPr lang="nb-NO"/>
              <a:pPr lvl="0"/>
              <a:t>31.10.2022</a:t>
            </a:fld>
            <a:endParaRPr lang="nb-NO"/>
          </a:p>
        </p:txBody>
      </p:sp>
      <p:sp>
        <p:nvSpPr>
          <p:cNvPr id="5" name="Plassholder for bunntekst 4">
            <a:extLst>
              <a:ext uri="{FF2B5EF4-FFF2-40B4-BE49-F238E27FC236}">
                <a16:creationId xmlns:a16="http://schemas.microsoft.com/office/drawing/2014/main" id="{DDC15F9D-9D0A-755C-790B-99778CC96542}"/>
              </a:ext>
            </a:extLst>
          </p:cNvPr>
          <p:cNvSpPr txBox="1">
            <a:spLocks noGrp="1"/>
          </p:cNvSpPr>
          <p:nvPr>
            <p:ph type="ftr" sz="quarter" idx="9"/>
          </p:nvPr>
        </p:nvSpPr>
        <p:spPr/>
        <p:txBody>
          <a:bodyPr/>
          <a:lstStyle>
            <a:lvl1pPr>
              <a:defRPr/>
            </a:lvl1pPr>
          </a:lstStyle>
          <a:p>
            <a:pPr lvl="0"/>
            <a:endParaRPr lang="nb-NO"/>
          </a:p>
        </p:txBody>
      </p:sp>
      <p:sp>
        <p:nvSpPr>
          <p:cNvPr id="6" name="Plassholder for lysbildenummer 5">
            <a:extLst>
              <a:ext uri="{FF2B5EF4-FFF2-40B4-BE49-F238E27FC236}">
                <a16:creationId xmlns:a16="http://schemas.microsoft.com/office/drawing/2014/main" id="{87BAADEE-0769-D915-172C-F443A0697DFA}"/>
              </a:ext>
            </a:extLst>
          </p:cNvPr>
          <p:cNvSpPr txBox="1">
            <a:spLocks noGrp="1"/>
          </p:cNvSpPr>
          <p:nvPr>
            <p:ph type="sldNum" sz="quarter" idx="8"/>
          </p:nvPr>
        </p:nvSpPr>
        <p:spPr/>
        <p:txBody>
          <a:bodyPr/>
          <a:lstStyle>
            <a:lvl1pPr>
              <a:defRPr/>
            </a:lvl1pPr>
          </a:lstStyle>
          <a:p>
            <a:pPr lvl="0"/>
            <a:fld id="{391EFA17-3184-4B48-93B5-934EA785516E}" type="slidenum">
              <a:t>‹#›</a:t>
            </a:fld>
            <a:endParaRPr lang="nb-NO"/>
          </a:p>
        </p:txBody>
      </p:sp>
    </p:spTree>
    <p:extLst>
      <p:ext uri="{BB962C8B-B14F-4D97-AF65-F5344CB8AC3E}">
        <p14:creationId xmlns:p14="http://schemas.microsoft.com/office/powerpoint/2010/main" val="3207961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A235AD-98FA-D60E-4906-AB036AAC3116}"/>
              </a:ext>
            </a:extLst>
          </p:cNvPr>
          <p:cNvSpPr txBox="1">
            <a:spLocks noGrp="1"/>
          </p:cNvSpPr>
          <p:nvPr>
            <p:ph type="title"/>
          </p:nvPr>
        </p:nvSpPr>
        <p:spPr/>
        <p:txBody>
          <a:bodyPr/>
          <a:lstStyle>
            <a:lvl1pPr>
              <a:defRPr/>
            </a:lvl1pPr>
          </a:lstStyle>
          <a:p>
            <a:pPr lvl="0"/>
            <a:r>
              <a:rPr lang="nb-NO"/>
              <a:t>Klikk for å redigere tittelstil</a:t>
            </a:r>
          </a:p>
        </p:txBody>
      </p:sp>
      <p:sp>
        <p:nvSpPr>
          <p:cNvPr id="3" name="Plassholder for innhold 2">
            <a:extLst>
              <a:ext uri="{FF2B5EF4-FFF2-40B4-BE49-F238E27FC236}">
                <a16:creationId xmlns:a16="http://schemas.microsoft.com/office/drawing/2014/main" id="{2AD8B0DD-FB97-47B3-A020-44BA2D6DE216}"/>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8B4D325-52C2-357E-555B-BE449BD9482A}"/>
              </a:ext>
            </a:extLst>
          </p:cNvPr>
          <p:cNvSpPr txBox="1">
            <a:spLocks noGrp="1"/>
          </p:cNvSpPr>
          <p:nvPr>
            <p:ph type="dt" sz="half" idx="7"/>
          </p:nvPr>
        </p:nvSpPr>
        <p:spPr/>
        <p:txBody>
          <a:bodyPr/>
          <a:lstStyle>
            <a:lvl1pPr>
              <a:defRPr/>
            </a:lvl1pPr>
          </a:lstStyle>
          <a:p>
            <a:pPr lvl="0"/>
            <a:fld id="{2C4E6BE5-6F08-4AC2-8499-F2A5A0C7BD8C}" type="datetime1">
              <a:rPr lang="nb-NO"/>
              <a:pPr lvl="0"/>
              <a:t>31.10.2022</a:t>
            </a:fld>
            <a:endParaRPr lang="nb-NO"/>
          </a:p>
        </p:txBody>
      </p:sp>
      <p:sp>
        <p:nvSpPr>
          <p:cNvPr id="5" name="Plassholder for bunntekst 4">
            <a:extLst>
              <a:ext uri="{FF2B5EF4-FFF2-40B4-BE49-F238E27FC236}">
                <a16:creationId xmlns:a16="http://schemas.microsoft.com/office/drawing/2014/main" id="{9A08A484-EB3B-D816-D03A-F830BED20210}"/>
              </a:ext>
            </a:extLst>
          </p:cNvPr>
          <p:cNvSpPr txBox="1">
            <a:spLocks noGrp="1"/>
          </p:cNvSpPr>
          <p:nvPr>
            <p:ph type="ftr" sz="quarter" idx="9"/>
          </p:nvPr>
        </p:nvSpPr>
        <p:spPr/>
        <p:txBody>
          <a:bodyPr/>
          <a:lstStyle>
            <a:lvl1pPr>
              <a:defRPr/>
            </a:lvl1pPr>
          </a:lstStyle>
          <a:p>
            <a:pPr lvl="0"/>
            <a:endParaRPr lang="nb-NO"/>
          </a:p>
        </p:txBody>
      </p:sp>
      <p:sp>
        <p:nvSpPr>
          <p:cNvPr id="6" name="Plassholder for lysbildenummer 5">
            <a:extLst>
              <a:ext uri="{FF2B5EF4-FFF2-40B4-BE49-F238E27FC236}">
                <a16:creationId xmlns:a16="http://schemas.microsoft.com/office/drawing/2014/main" id="{3F5A199E-4E27-6179-8519-88E4DB9FB3E4}"/>
              </a:ext>
            </a:extLst>
          </p:cNvPr>
          <p:cNvSpPr txBox="1">
            <a:spLocks noGrp="1"/>
          </p:cNvSpPr>
          <p:nvPr>
            <p:ph type="sldNum" sz="quarter" idx="8"/>
          </p:nvPr>
        </p:nvSpPr>
        <p:spPr/>
        <p:txBody>
          <a:bodyPr/>
          <a:lstStyle>
            <a:lvl1pPr>
              <a:defRPr/>
            </a:lvl1pPr>
          </a:lstStyle>
          <a:p>
            <a:pPr lvl="0"/>
            <a:fld id="{571BDDEE-E358-46D5-9654-029E3DDBE27F}" type="slidenum">
              <a:t>‹#›</a:t>
            </a:fld>
            <a:endParaRPr lang="nb-NO"/>
          </a:p>
        </p:txBody>
      </p:sp>
    </p:spTree>
    <p:extLst>
      <p:ext uri="{BB962C8B-B14F-4D97-AF65-F5344CB8AC3E}">
        <p14:creationId xmlns:p14="http://schemas.microsoft.com/office/powerpoint/2010/main" val="250363999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2F2AAFC-1168-780F-778A-FAB30056F305}"/>
              </a:ext>
            </a:extLst>
          </p:cNvPr>
          <p:cNvSpPr txBox="1">
            <a:spLocks noGrp="1"/>
          </p:cNvSpPr>
          <p:nvPr>
            <p:ph type="title"/>
          </p:nvPr>
        </p:nvSpPr>
        <p:spPr>
          <a:xfrm>
            <a:off x="831847" y="1709735"/>
            <a:ext cx="10515600" cy="2852735"/>
          </a:xfrm>
        </p:spPr>
        <p:txBody>
          <a:bodyPr anchor="b"/>
          <a:lstStyle>
            <a:lvl1pPr>
              <a:defRPr sz="6000"/>
            </a:lvl1pPr>
          </a:lstStyle>
          <a:p>
            <a:pPr lvl="0"/>
            <a:r>
              <a:rPr lang="nb-NO"/>
              <a:t>Klikk for å redigere tittelstil</a:t>
            </a:r>
          </a:p>
        </p:txBody>
      </p:sp>
      <p:sp>
        <p:nvSpPr>
          <p:cNvPr id="3" name="Plassholder for tekst 2">
            <a:extLst>
              <a:ext uri="{FF2B5EF4-FFF2-40B4-BE49-F238E27FC236}">
                <a16:creationId xmlns:a16="http://schemas.microsoft.com/office/drawing/2014/main" id="{63370086-738E-BF66-8A13-506D8275FF8A}"/>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nb-NO"/>
              <a:t>Klikk for å redigere tekststiler i malen</a:t>
            </a:r>
          </a:p>
        </p:txBody>
      </p:sp>
      <p:sp>
        <p:nvSpPr>
          <p:cNvPr id="4" name="Plassholder for dato 3">
            <a:extLst>
              <a:ext uri="{FF2B5EF4-FFF2-40B4-BE49-F238E27FC236}">
                <a16:creationId xmlns:a16="http://schemas.microsoft.com/office/drawing/2014/main" id="{C2642862-1A0D-9873-DD99-43E3871E87B4}"/>
              </a:ext>
            </a:extLst>
          </p:cNvPr>
          <p:cNvSpPr txBox="1">
            <a:spLocks noGrp="1"/>
          </p:cNvSpPr>
          <p:nvPr>
            <p:ph type="dt" sz="half" idx="7"/>
          </p:nvPr>
        </p:nvSpPr>
        <p:spPr/>
        <p:txBody>
          <a:bodyPr/>
          <a:lstStyle>
            <a:lvl1pPr>
              <a:defRPr/>
            </a:lvl1pPr>
          </a:lstStyle>
          <a:p>
            <a:pPr lvl="0"/>
            <a:fld id="{3C9383BD-22B0-421C-8A29-85C3A753A0A4}" type="datetime1">
              <a:rPr lang="nb-NO"/>
              <a:pPr lvl="0"/>
              <a:t>31.10.2022</a:t>
            </a:fld>
            <a:endParaRPr lang="nb-NO"/>
          </a:p>
        </p:txBody>
      </p:sp>
      <p:sp>
        <p:nvSpPr>
          <p:cNvPr id="5" name="Plassholder for bunntekst 4">
            <a:extLst>
              <a:ext uri="{FF2B5EF4-FFF2-40B4-BE49-F238E27FC236}">
                <a16:creationId xmlns:a16="http://schemas.microsoft.com/office/drawing/2014/main" id="{5A31EB13-530C-C653-8109-CB74BD3A8331}"/>
              </a:ext>
            </a:extLst>
          </p:cNvPr>
          <p:cNvSpPr txBox="1">
            <a:spLocks noGrp="1"/>
          </p:cNvSpPr>
          <p:nvPr>
            <p:ph type="ftr" sz="quarter" idx="9"/>
          </p:nvPr>
        </p:nvSpPr>
        <p:spPr/>
        <p:txBody>
          <a:bodyPr/>
          <a:lstStyle>
            <a:lvl1pPr>
              <a:defRPr/>
            </a:lvl1pPr>
          </a:lstStyle>
          <a:p>
            <a:pPr lvl="0"/>
            <a:endParaRPr lang="nb-NO"/>
          </a:p>
        </p:txBody>
      </p:sp>
      <p:sp>
        <p:nvSpPr>
          <p:cNvPr id="6" name="Plassholder for lysbildenummer 5">
            <a:extLst>
              <a:ext uri="{FF2B5EF4-FFF2-40B4-BE49-F238E27FC236}">
                <a16:creationId xmlns:a16="http://schemas.microsoft.com/office/drawing/2014/main" id="{19837B14-59E9-E552-A863-8AF3CE0447B8}"/>
              </a:ext>
            </a:extLst>
          </p:cNvPr>
          <p:cNvSpPr txBox="1">
            <a:spLocks noGrp="1"/>
          </p:cNvSpPr>
          <p:nvPr>
            <p:ph type="sldNum" sz="quarter" idx="8"/>
          </p:nvPr>
        </p:nvSpPr>
        <p:spPr/>
        <p:txBody>
          <a:bodyPr/>
          <a:lstStyle>
            <a:lvl1pPr>
              <a:defRPr/>
            </a:lvl1pPr>
          </a:lstStyle>
          <a:p>
            <a:pPr lvl="0"/>
            <a:fld id="{FCE0404E-0169-462B-857B-E8EE12683328}" type="slidenum">
              <a:t>‹#›</a:t>
            </a:fld>
            <a:endParaRPr lang="nb-NO"/>
          </a:p>
        </p:txBody>
      </p:sp>
    </p:spTree>
    <p:extLst>
      <p:ext uri="{BB962C8B-B14F-4D97-AF65-F5344CB8AC3E}">
        <p14:creationId xmlns:p14="http://schemas.microsoft.com/office/powerpoint/2010/main" val="3305837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8695BE-C765-ED8F-60BB-0610871C52CA}"/>
              </a:ext>
            </a:extLst>
          </p:cNvPr>
          <p:cNvSpPr txBox="1">
            <a:spLocks noGrp="1"/>
          </p:cNvSpPr>
          <p:nvPr>
            <p:ph type="title"/>
          </p:nvPr>
        </p:nvSpPr>
        <p:spPr/>
        <p:txBody>
          <a:bodyPr/>
          <a:lstStyle>
            <a:lvl1pPr>
              <a:defRPr/>
            </a:lvl1pPr>
          </a:lstStyle>
          <a:p>
            <a:pPr lvl="0"/>
            <a:r>
              <a:rPr lang="nb-NO"/>
              <a:t>Klikk for å redigere tittelstil</a:t>
            </a:r>
          </a:p>
        </p:txBody>
      </p:sp>
      <p:sp>
        <p:nvSpPr>
          <p:cNvPr id="3" name="Plassholder for innhold 2">
            <a:extLst>
              <a:ext uri="{FF2B5EF4-FFF2-40B4-BE49-F238E27FC236}">
                <a16:creationId xmlns:a16="http://schemas.microsoft.com/office/drawing/2014/main" id="{9D6ECBE4-DC98-F147-705E-A1A18D97A3E3}"/>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C2C7CE46-705F-1C2D-47BC-5A822F6E7BA9}"/>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6D9CF450-1BAA-44DE-3F0F-F12EF10EAF26}"/>
              </a:ext>
            </a:extLst>
          </p:cNvPr>
          <p:cNvSpPr txBox="1">
            <a:spLocks noGrp="1"/>
          </p:cNvSpPr>
          <p:nvPr>
            <p:ph type="dt" sz="half" idx="7"/>
          </p:nvPr>
        </p:nvSpPr>
        <p:spPr/>
        <p:txBody>
          <a:bodyPr/>
          <a:lstStyle>
            <a:lvl1pPr>
              <a:defRPr/>
            </a:lvl1pPr>
          </a:lstStyle>
          <a:p>
            <a:pPr lvl="0"/>
            <a:fld id="{C15501B4-FEF3-4825-8898-CC4E8B418450}" type="datetime1">
              <a:rPr lang="nb-NO"/>
              <a:pPr lvl="0"/>
              <a:t>31.10.2022</a:t>
            </a:fld>
            <a:endParaRPr lang="nb-NO"/>
          </a:p>
        </p:txBody>
      </p:sp>
      <p:sp>
        <p:nvSpPr>
          <p:cNvPr id="6" name="Plassholder for bunntekst 5">
            <a:extLst>
              <a:ext uri="{FF2B5EF4-FFF2-40B4-BE49-F238E27FC236}">
                <a16:creationId xmlns:a16="http://schemas.microsoft.com/office/drawing/2014/main" id="{8EF4F415-42D2-E54A-B372-38B5383FF8E8}"/>
              </a:ext>
            </a:extLst>
          </p:cNvPr>
          <p:cNvSpPr txBox="1">
            <a:spLocks noGrp="1"/>
          </p:cNvSpPr>
          <p:nvPr>
            <p:ph type="ftr" sz="quarter" idx="9"/>
          </p:nvPr>
        </p:nvSpPr>
        <p:spPr/>
        <p:txBody>
          <a:bodyPr/>
          <a:lstStyle>
            <a:lvl1pPr>
              <a:defRPr/>
            </a:lvl1pPr>
          </a:lstStyle>
          <a:p>
            <a:pPr lvl="0"/>
            <a:endParaRPr lang="nb-NO"/>
          </a:p>
        </p:txBody>
      </p:sp>
      <p:sp>
        <p:nvSpPr>
          <p:cNvPr id="7" name="Plassholder for lysbildenummer 6">
            <a:extLst>
              <a:ext uri="{FF2B5EF4-FFF2-40B4-BE49-F238E27FC236}">
                <a16:creationId xmlns:a16="http://schemas.microsoft.com/office/drawing/2014/main" id="{6A1D58BD-24A1-A12A-6ED1-FB517C434EAD}"/>
              </a:ext>
            </a:extLst>
          </p:cNvPr>
          <p:cNvSpPr txBox="1">
            <a:spLocks noGrp="1"/>
          </p:cNvSpPr>
          <p:nvPr>
            <p:ph type="sldNum" sz="quarter" idx="8"/>
          </p:nvPr>
        </p:nvSpPr>
        <p:spPr/>
        <p:txBody>
          <a:bodyPr/>
          <a:lstStyle>
            <a:lvl1pPr>
              <a:defRPr/>
            </a:lvl1pPr>
          </a:lstStyle>
          <a:p>
            <a:pPr lvl="0"/>
            <a:fld id="{EBAFA23D-D83D-46A1-84F8-E107B85ECD17}" type="slidenum">
              <a:t>‹#›</a:t>
            </a:fld>
            <a:endParaRPr lang="nb-NO"/>
          </a:p>
        </p:txBody>
      </p:sp>
    </p:spTree>
    <p:extLst>
      <p:ext uri="{BB962C8B-B14F-4D97-AF65-F5344CB8AC3E}">
        <p14:creationId xmlns:p14="http://schemas.microsoft.com/office/powerpoint/2010/main" val="387198902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7BDD9C-2CD5-A6E4-F58B-8BDC13F789AD}"/>
              </a:ext>
            </a:extLst>
          </p:cNvPr>
          <p:cNvSpPr txBox="1">
            <a:spLocks noGrp="1"/>
          </p:cNvSpPr>
          <p:nvPr>
            <p:ph type="title"/>
          </p:nvPr>
        </p:nvSpPr>
        <p:spPr>
          <a:xfrm>
            <a:off x="839784" y="365129"/>
            <a:ext cx="10515600" cy="1325559"/>
          </a:xfrm>
        </p:spPr>
        <p:txBody>
          <a:bodyPr/>
          <a:lstStyle>
            <a:lvl1pPr>
              <a:defRPr/>
            </a:lvl1pPr>
          </a:lstStyle>
          <a:p>
            <a:pPr lvl="0"/>
            <a:r>
              <a:rPr lang="nb-NO"/>
              <a:t>Klikk for å redigere tittelstil</a:t>
            </a:r>
          </a:p>
        </p:txBody>
      </p:sp>
      <p:sp>
        <p:nvSpPr>
          <p:cNvPr id="3" name="Plassholder for tekst 2">
            <a:extLst>
              <a:ext uri="{FF2B5EF4-FFF2-40B4-BE49-F238E27FC236}">
                <a16:creationId xmlns:a16="http://schemas.microsoft.com/office/drawing/2014/main" id="{093DABC1-E353-86EA-1795-1CA92B9AC24E}"/>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nb-NO"/>
              <a:t>Klikk for å redigere tekststiler i malen</a:t>
            </a:r>
          </a:p>
        </p:txBody>
      </p:sp>
      <p:sp>
        <p:nvSpPr>
          <p:cNvPr id="4" name="Plassholder for innhold 3">
            <a:extLst>
              <a:ext uri="{FF2B5EF4-FFF2-40B4-BE49-F238E27FC236}">
                <a16:creationId xmlns:a16="http://schemas.microsoft.com/office/drawing/2014/main" id="{398684E9-B1E7-B0A5-11E2-BA40487549DD}"/>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8E0298F2-42EF-D57E-81EB-BBD43798EE9E}"/>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nb-NO"/>
              <a:t>Klikk for å redigere tekststiler i malen</a:t>
            </a:r>
          </a:p>
        </p:txBody>
      </p:sp>
      <p:sp>
        <p:nvSpPr>
          <p:cNvPr id="6" name="Plassholder for innhold 5">
            <a:extLst>
              <a:ext uri="{FF2B5EF4-FFF2-40B4-BE49-F238E27FC236}">
                <a16:creationId xmlns:a16="http://schemas.microsoft.com/office/drawing/2014/main" id="{AD258D02-305E-F4D5-86D3-E2BC205E9759}"/>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43D3FD0D-FE8E-489C-A7D6-8E30173D9FA3}"/>
              </a:ext>
            </a:extLst>
          </p:cNvPr>
          <p:cNvSpPr txBox="1">
            <a:spLocks noGrp="1"/>
          </p:cNvSpPr>
          <p:nvPr>
            <p:ph type="dt" sz="half" idx="7"/>
          </p:nvPr>
        </p:nvSpPr>
        <p:spPr/>
        <p:txBody>
          <a:bodyPr/>
          <a:lstStyle>
            <a:lvl1pPr>
              <a:defRPr/>
            </a:lvl1pPr>
          </a:lstStyle>
          <a:p>
            <a:pPr lvl="0"/>
            <a:fld id="{A4320F12-AF99-4F66-8944-EE387F585944}" type="datetime1">
              <a:rPr lang="nb-NO"/>
              <a:pPr lvl="0"/>
              <a:t>31.10.2022</a:t>
            </a:fld>
            <a:endParaRPr lang="nb-NO"/>
          </a:p>
        </p:txBody>
      </p:sp>
      <p:sp>
        <p:nvSpPr>
          <p:cNvPr id="8" name="Plassholder for bunntekst 7">
            <a:extLst>
              <a:ext uri="{FF2B5EF4-FFF2-40B4-BE49-F238E27FC236}">
                <a16:creationId xmlns:a16="http://schemas.microsoft.com/office/drawing/2014/main" id="{E18DB593-ECA7-4D40-9649-4BBA1C1431F8}"/>
              </a:ext>
            </a:extLst>
          </p:cNvPr>
          <p:cNvSpPr txBox="1">
            <a:spLocks noGrp="1"/>
          </p:cNvSpPr>
          <p:nvPr>
            <p:ph type="ftr" sz="quarter" idx="9"/>
          </p:nvPr>
        </p:nvSpPr>
        <p:spPr/>
        <p:txBody>
          <a:bodyPr/>
          <a:lstStyle>
            <a:lvl1pPr>
              <a:defRPr/>
            </a:lvl1pPr>
          </a:lstStyle>
          <a:p>
            <a:pPr lvl="0"/>
            <a:endParaRPr lang="nb-NO"/>
          </a:p>
        </p:txBody>
      </p:sp>
      <p:sp>
        <p:nvSpPr>
          <p:cNvPr id="9" name="Plassholder for lysbildenummer 8">
            <a:extLst>
              <a:ext uri="{FF2B5EF4-FFF2-40B4-BE49-F238E27FC236}">
                <a16:creationId xmlns:a16="http://schemas.microsoft.com/office/drawing/2014/main" id="{87945051-3216-531E-D202-342BE0B9410D}"/>
              </a:ext>
            </a:extLst>
          </p:cNvPr>
          <p:cNvSpPr txBox="1">
            <a:spLocks noGrp="1"/>
          </p:cNvSpPr>
          <p:nvPr>
            <p:ph type="sldNum" sz="quarter" idx="8"/>
          </p:nvPr>
        </p:nvSpPr>
        <p:spPr/>
        <p:txBody>
          <a:bodyPr/>
          <a:lstStyle>
            <a:lvl1pPr>
              <a:defRPr/>
            </a:lvl1pPr>
          </a:lstStyle>
          <a:p>
            <a:pPr lvl="0"/>
            <a:fld id="{1ED0089A-540F-46D6-9289-672E4C0239E5}" type="slidenum">
              <a:t>‹#›</a:t>
            </a:fld>
            <a:endParaRPr lang="nb-NO"/>
          </a:p>
        </p:txBody>
      </p:sp>
    </p:spTree>
    <p:extLst>
      <p:ext uri="{BB962C8B-B14F-4D97-AF65-F5344CB8AC3E}">
        <p14:creationId xmlns:p14="http://schemas.microsoft.com/office/powerpoint/2010/main" val="790678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FB03D71-BF3E-068B-433D-F7BB230AC7D3}"/>
              </a:ext>
            </a:extLst>
          </p:cNvPr>
          <p:cNvSpPr txBox="1">
            <a:spLocks noGrp="1"/>
          </p:cNvSpPr>
          <p:nvPr>
            <p:ph type="title"/>
          </p:nvPr>
        </p:nvSpPr>
        <p:spPr/>
        <p:txBody>
          <a:bodyPr/>
          <a:lstStyle>
            <a:lvl1pPr>
              <a:defRPr/>
            </a:lvl1pPr>
          </a:lstStyle>
          <a:p>
            <a:pPr lvl="0"/>
            <a:r>
              <a:rPr lang="nb-NO"/>
              <a:t>Klikk for å redigere tittelstil</a:t>
            </a:r>
          </a:p>
        </p:txBody>
      </p:sp>
      <p:sp>
        <p:nvSpPr>
          <p:cNvPr id="3" name="Plassholder for dato 2">
            <a:extLst>
              <a:ext uri="{FF2B5EF4-FFF2-40B4-BE49-F238E27FC236}">
                <a16:creationId xmlns:a16="http://schemas.microsoft.com/office/drawing/2014/main" id="{5BA8B31C-B4D3-6A10-B372-BA5B447D9958}"/>
              </a:ext>
            </a:extLst>
          </p:cNvPr>
          <p:cNvSpPr txBox="1">
            <a:spLocks noGrp="1"/>
          </p:cNvSpPr>
          <p:nvPr>
            <p:ph type="dt" sz="half" idx="7"/>
          </p:nvPr>
        </p:nvSpPr>
        <p:spPr/>
        <p:txBody>
          <a:bodyPr/>
          <a:lstStyle>
            <a:lvl1pPr>
              <a:defRPr/>
            </a:lvl1pPr>
          </a:lstStyle>
          <a:p>
            <a:pPr lvl="0"/>
            <a:fld id="{E1D9CFF0-F6EF-4F27-808C-FF68F5EA0CE5}" type="datetime1">
              <a:rPr lang="nb-NO"/>
              <a:pPr lvl="0"/>
              <a:t>31.10.2022</a:t>
            </a:fld>
            <a:endParaRPr lang="nb-NO"/>
          </a:p>
        </p:txBody>
      </p:sp>
      <p:sp>
        <p:nvSpPr>
          <p:cNvPr id="4" name="Plassholder for bunntekst 3">
            <a:extLst>
              <a:ext uri="{FF2B5EF4-FFF2-40B4-BE49-F238E27FC236}">
                <a16:creationId xmlns:a16="http://schemas.microsoft.com/office/drawing/2014/main" id="{37658E2A-14AC-030A-6FF5-4CFEB2AD60BB}"/>
              </a:ext>
            </a:extLst>
          </p:cNvPr>
          <p:cNvSpPr txBox="1">
            <a:spLocks noGrp="1"/>
          </p:cNvSpPr>
          <p:nvPr>
            <p:ph type="ftr" sz="quarter" idx="9"/>
          </p:nvPr>
        </p:nvSpPr>
        <p:spPr/>
        <p:txBody>
          <a:bodyPr/>
          <a:lstStyle>
            <a:lvl1pPr>
              <a:defRPr/>
            </a:lvl1pPr>
          </a:lstStyle>
          <a:p>
            <a:pPr lvl="0"/>
            <a:endParaRPr lang="nb-NO"/>
          </a:p>
        </p:txBody>
      </p:sp>
      <p:sp>
        <p:nvSpPr>
          <p:cNvPr id="5" name="Plassholder for lysbildenummer 4">
            <a:extLst>
              <a:ext uri="{FF2B5EF4-FFF2-40B4-BE49-F238E27FC236}">
                <a16:creationId xmlns:a16="http://schemas.microsoft.com/office/drawing/2014/main" id="{69C947CE-3610-24B1-1B08-35B74022A707}"/>
              </a:ext>
            </a:extLst>
          </p:cNvPr>
          <p:cNvSpPr txBox="1">
            <a:spLocks noGrp="1"/>
          </p:cNvSpPr>
          <p:nvPr>
            <p:ph type="sldNum" sz="quarter" idx="8"/>
          </p:nvPr>
        </p:nvSpPr>
        <p:spPr/>
        <p:txBody>
          <a:bodyPr/>
          <a:lstStyle>
            <a:lvl1pPr>
              <a:defRPr/>
            </a:lvl1pPr>
          </a:lstStyle>
          <a:p>
            <a:pPr lvl="0"/>
            <a:fld id="{96AD1B46-DF89-4FD2-BACD-EE741D7E0023}" type="slidenum">
              <a:t>‹#›</a:t>
            </a:fld>
            <a:endParaRPr lang="nb-NO"/>
          </a:p>
        </p:txBody>
      </p:sp>
    </p:spTree>
    <p:extLst>
      <p:ext uri="{BB962C8B-B14F-4D97-AF65-F5344CB8AC3E}">
        <p14:creationId xmlns:p14="http://schemas.microsoft.com/office/powerpoint/2010/main" val="675831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9DFDE7A2-EF09-D4D1-A287-5FEE6DC8F7EB}"/>
              </a:ext>
            </a:extLst>
          </p:cNvPr>
          <p:cNvSpPr txBox="1">
            <a:spLocks noGrp="1"/>
          </p:cNvSpPr>
          <p:nvPr>
            <p:ph type="dt" sz="half" idx="7"/>
          </p:nvPr>
        </p:nvSpPr>
        <p:spPr/>
        <p:txBody>
          <a:bodyPr/>
          <a:lstStyle>
            <a:lvl1pPr>
              <a:defRPr/>
            </a:lvl1pPr>
          </a:lstStyle>
          <a:p>
            <a:pPr lvl="0"/>
            <a:fld id="{D9B81D3F-819C-4CC6-9C7E-6D32764FC3D3}" type="datetime1">
              <a:rPr lang="nb-NO"/>
              <a:pPr lvl="0"/>
              <a:t>31.10.2022</a:t>
            </a:fld>
            <a:endParaRPr lang="nb-NO"/>
          </a:p>
        </p:txBody>
      </p:sp>
      <p:sp>
        <p:nvSpPr>
          <p:cNvPr id="3" name="Plassholder for bunntekst 2">
            <a:extLst>
              <a:ext uri="{FF2B5EF4-FFF2-40B4-BE49-F238E27FC236}">
                <a16:creationId xmlns:a16="http://schemas.microsoft.com/office/drawing/2014/main" id="{A34964DD-50E9-1FA0-C848-2DDC64887B53}"/>
              </a:ext>
            </a:extLst>
          </p:cNvPr>
          <p:cNvSpPr txBox="1">
            <a:spLocks noGrp="1"/>
          </p:cNvSpPr>
          <p:nvPr>
            <p:ph type="ftr" sz="quarter" idx="9"/>
          </p:nvPr>
        </p:nvSpPr>
        <p:spPr/>
        <p:txBody>
          <a:bodyPr/>
          <a:lstStyle>
            <a:lvl1pPr>
              <a:defRPr/>
            </a:lvl1pPr>
          </a:lstStyle>
          <a:p>
            <a:pPr lvl="0"/>
            <a:endParaRPr lang="nb-NO"/>
          </a:p>
        </p:txBody>
      </p:sp>
      <p:sp>
        <p:nvSpPr>
          <p:cNvPr id="4" name="Plassholder for lysbildenummer 3">
            <a:extLst>
              <a:ext uri="{FF2B5EF4-FFF2-40B4-BE49-F238E27FC236}">
                <a16:creationId xmlns:a16="http://schemas.microsoft.com/office/drawing/2014/main" id="{C1A88633-1E3A-105F-6FDE-F485558D48BE}"/>
              </a:ext>
            </a:extLst>
          </p:cNvPr>
          <p:cNvSpPr txBox="1">
            <a:spLocks noGrp="1"/>
          </p:cNvSpPr>
          <p:nvPr>
            <p:ph type="sldNum" sz="quarter" idx="8"/>
          </p:nvPr>
        </p:nvSpPr>
        <p:spPr/>
        <p:txBody>
          <a:bodyPr/>
          <a:lstStyle>
            <a:lvl1pPr>
              <a:defRPr/>
            </a:lvl1pPr>
          </a:lstStyle>
          <a:p>
            <a:pPr lvl="0"/>
            <a:fld id="{5A1509D1-E002-45EC-A65F-E0B2E611CB91}" type="slidenum">
              <a:t>‹#›</a:t>
            </a:fld>
            <a:endParaRPr lang="nb-NO"/>
          </a:p>
        </p:txBody>
      </p:sp>
    </p:spTree>
    <p:extLst>
      <p:ext uri="{BB962C8B-B14F-4D97-AF65-F5344CB8AC3E}">
        <p14:creationId xmlns:p14="http://schemas.microsoft.com/office/powerpoint/2010/main" val="226984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6C06B7-C1CC-94E1-1813-5DCAD73D104F}"/>
              </a:ext>
            </a:extLst>
          </p:cNvPr>
          <p:cNvSpPr txBox="1">
            <a:spLocks noGrp="1"/>
          </p:cNvSpPr>
          <p:nvPr>
            <p:ph type="title"/>
          </p:nvPr>
        </p:nvSpPr>
        <p:spPr>
          <a:xfrm>
            <a:off x="839784" y="457200"/>
            <a:ext cx="3932240" cy="1600200"/>
          </a:xfrm>
        </p:spPr>
        <p:txBody>
          <a:bodyPr anchor="b"/>
          <a:lstStyle>
            <a:lvl1pPr>
              <a:defRPr sz="3200"/>
            </a:lvl1pPr>
          </a:lstStyle>
          <a:p>
            <a:pPr lvl="0"/>
            <a:r>
              <a:rPr lang="nb-NO"/>
              <a:t>Klikk for å redigere tittelstil</a:t>
            </a:r>
          </a:p>
        </p:txBody>
      </p:sp>
      <p:sp>
        <p:nvSpPr>
          <p:cNvPr id="3" name="Plassholder for innhold 2">
            <a:extLst>
              <a:ext uri="{FF2B5EF4-FFF2-40B4-BE49-F238E27FC236}">
                <a16:creationId xmlns:a16="http://schemas.microsoft.com/office/drawing/2014/main" id="{EC40C606-D9FC-D3EE-83D2-294B3F4790E3}"/>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9F175F1A-0C47-7DD8-F825-AB226D5F83FD}"/>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nb-NO"/>
              <a:t>Klikk for å redigere tekststiler i malen</a:t>
            </a:r>
          </a:p>
        </p:txBody>
      </p:sp>
      <p:sp>
        <p:nvSpPr>
          <p:cNvPr id="5" name="Plassholder for dato 4">
            <a:extLst>
              <a:ext uri="{FF2B5EF4-FFF2-40B4-BE49-F238E27FC236}">
                <a16:creationId xmlns:a16="http://schemas.microsoft.com/office/drawing/2014/main" id="{C890B650-6E71-26B2-A397-8C063DC3ACBA}"/>
              </a:ext>
            </a:extLst>
          </p:cNvPr>
          <p:cNvSpPr txBox="1">
            <a:spLocks noGrp="1"/>
          </p:cNvSpPr>
          <p:nvPr>
            <p:ph type="dt" sz="half" idx="7"/>
          </p:nvPr>
        </p:nvSpPr>
        <p:spPr/>
        <p:txBody>
          <a:bodyPr/>
          <a:lstStyle>
            <a:lvl1pPr>
              <a:defRPr/>
            </a:lvl1pPr>
          </a:lstStyle>
          <a:p>
            <a:pPr lvl="0"/>
            <a:fld id="{75BE2C1A-E7C8-4B7F-975F-197B37049768}" type="datetime1">
              <a:rPr lang="nb-NO"/>
              <a:pPr lvl="0"/>
              <a:t>31.10.2022</a:t>
            </a:fld>
            <a:endParaRPr lang="nb-NO"/>
          </a:p>
        </p:txBody>
      </p:sp>
      <p:sp>
        <p:nvSpPr>
          <p:cNvPr id="6" name="Plassholder for bunntekst 5">
            <a:extLst>
              <a:ext uri="{FF2B5EF4-FFF2-40B4-BE49-F238E27FC236}">
                <a16:creationId xmlns:a16="http://schemas.microsoft.com/office/drawing/2014/main" id="{8651BF98-2402-780B-1748-F4D1E84E6B57}"/>
              </a:ext>
            </a:extLst>
          </p:cNvPr>
          <p:cNvSpPr txBox="1">
            <a:spLocks noGrp="1"/>
          </p:cNvSpPr>
          <p:nvPr>
            <p:ph type="ftr" sz="quarter" idx="9"/>
          </p:nvPr>
        </p:nvSpPr>
        <p:spPr/>
        <p:txBody>
          <a:bodyPr/>
          <a:lstStyle>
            <a:lvl1pPr>
              <a:defRPr/>
            </a:lvl1pPr>
          </a:lstStyle>
          <a:p>
            <a:pPr lvl="0"/>
            <a:endParaRPr lang="nb-NO"/>
          </a:p>
        </p:txBody>
      </p:sp>
      <p:sp>
        <p:nvSpPr>
          <p:cNvPr id="7" name="Plassholder for lysbildenummer 6">
            <a:extLst>
              <a:ext uri="{FF2B5EF4-FFF2-40B4-BE49-F238E27FC236}">
                <a16:creationId xmlns:a16="http://schemas.microsoft.com/office/drawing/2014/main" id="{444AECFD-3C4D-63EE-F3FE-6FCDCFAD0761}"/>
              </a:ext>
            </a:extLst>
          </p:cNvPr>
          <p:cNvSpPr txBox="1">
            <a:spLocks noGrp="1"/>
          </p:cNvSpPr>
          <p:nvPr>
            <p:ph type="sldNum" sz="quarter" idx="8"/>
          </p:nvPr>
        </p:nvSpPr>
        <p:spPr/>
        <p:txBody>
          <a:bodyPr/>
          <a:lstStyle>
            <a:lvl1pPr>
              <a:defRPr/>
            </a:lvl1pPr>
          </a:lstStyle>
          <a:p>
            <a:pPr lvl="0"/>
            <a:fld id="{6B80D92D-AE28-40A5-9C5F-8D934C858A07}" type="slidenum">
              <a:t>‹#›</a:t>
            </a:fld>
            <a:endParaRPr lang="nb-NO"/>
          </a:p>
        </p:txBody>
      </p:sp>
    </p:spTree>
    <p:extLst>
      <p:ext uri="{BB962C8B-B14F-4D97-AF65-F5344CB8AC3E}">
        <p14:creationId xmlns:p14="http://schemas.microsoft.com/office/powerpoint/2010/main" val="908036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DC40EA-3064-0359-16B3-2369B7C75958}"/>
              </a:ext>
            </a:extLst>
          </p:cNvPr>
          <p:cNvSpPr txBox="1">
            <a:spLocks noGrp="1"/>
          </p:cNvSpPr>
          <p:nvPr>
            <p:ph type="title"/>
          </p:nvPr>
        </p:nvSpPr>
        <p:spPr>
          <a:xfrm>
            <a:off x="839784" y="457200"/>
            <a:ext cx="3932240" cy="1600200"/>
          </a:xfrm>
        </p:spPr>
        <p:txBody>
          <a:bodyPr anchor="b"/>
          <a:lstStyle>
            <a:lvl1pPr>
              <a:defRPr sz="3200"/>
            </a:lvl1pPr>
          </a:lstStyle>
          <a:p>
            <a:pPr lvl="0"/>
            <a:r>
              <a:rPr lang="nb-NO"/>
              <a:t>Klikk for å redigere tittelstil</a:t>
            </a:r>
          </a:p>
        </p:txBody>
      </p:sp>
      <p:sp>
        <p:nvSpPr>
          <p:cNvPr id="3" name="Plassholder for bilde 2">
            <a:extLst>
              <a:ext uri="{FF2B5EF4-FFF2-40B4-BE49-F238E27FC236}">
                <a16:creationId xmlns:a16="http://schemas.microsoft.com/office/drawing/2014/main" id="{562749AB-9ECE-FB34-EC3F-63F1D5DBF0AE}"/>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nb-NO"/>
          </a:p>
        </p:txBody>
      </p:sp>
      <p:sp>
        <p:nvSpPr>
          <p:cNvPr id="4" name="Plassholder for tekst 3">
            <a:extLst>
              <a:ext uri="{FF2B5EF4-FFF2-40B4-BE49-F238E27FC236}">
                <a16:creationId xmlns:a16="http://schemas.microsoft.com/office/drawing/2014/main" id="{CE428576-18D1-1BBF-80B5-23B7F7852998}"/>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nb-NO"/>
              <a:t>Klikk for å redigere tekststiler i malen</a:t>
            </a:r>
          </a:p>
        </p:txBody>
      </p:sp>
      <p:sp>
        <p:nvSpPr>
          <p:cNvPr id="5" name="Plassholder for dato 4">
            <a:extLst>
              <a:ext uri="{FF2B5EF4-FFF2-40B4-BE49-F238E27FC236}">
                <a16:creationId xmlns:a16="http://schemas.microsoft.com/office/drawing/2014/main" id="{A8182147-C700-133D-E8D6-66297DBD8500}"/>
              </a:ext>
            </a:extLst>
          </p:cNvPr>
          <p:cNvSpPr txBox="1">
            <a:spLocks noGrp="1"/>
          </p:cNvSpPr>
          <p:nvPr>
            <p:ph type="dt" sz="half" idx="7"/>
          </p:nvPr>
        </p:nvSpPr>
        <p:spPr/>
        <p:txBody>
          <a:bodyPr/>
          <a:lstStyle>
            <a:lvl1pPr>
              <a:defRPr/>
            </a:lvl1pPr>
          </a:lstStyle>
          <a:p>
            <a:pPr lvl="0"/>
            <a:fld id="{71DBCA9B-BA40-4366-82B7-E44CADDD5516}" type="datetime1">
              <a:rPr lang="nb-NO"/>
              <a:pPr lvl="0"/>
              <a:t>31.10.2022</a:t>
            </a:fld>
            <a:endParaRPr lang="nb-NO"/>
          </a:p>
        </p:txBody>
      </p:sp>
      <p:sp>
        <p:nvSpPr>
          <p:cNvPr id="6" name="Plassholder for bunntekst 5">
            <a:extLst>
              <a:ext uri="{FF2B5EF4-FFF2-40B4-BE49-F238E27FC236}">
                <a16:creationId xmlns:a16="http://schemas.microsoft.com/office/drawing/2014/main" id="{C66C7E87-9FCB-5DA1-45C2-7FD9667DA073}"/>
              </a:ext>
            </a:extLst>
          </p:cNvPr>
          <p:cNvSpPr txBox="1">
            <a:spLocks noGrp="1"/>
          </p:cNvSpPr>
          <p:nvPr>
            <p:ph type="ftr" sz="quarter" idx="9"/>
          </p:nvPr>
        </p:nvSpPr>
        <p:spPr/>
        <p:txBody>
          <a:bodyPr/>
          <a:lstStyle>
            <a:lvl1pPr>
              <a:defRPr/>
            </a:lvl1pPr>
          </a:lstStyle>
          <a:p>
            <a:pPr lvl="0"/>
            <a:endParaRPr lang="nb-NO"/>
          </a:p>
        </p:txBody>
      </p:sp>
      <p:sp>
        <p:nvSpPr>
          <p:cNvPr id="7" name="Plassholder for lysbildenummer 6">
            <a:extLst>
              <a:ext uri="{FF2B5EF4-FFF2-40B4-BE49-F238E27FC236}">
                <a16:creationId xmlns:a16="http://schemas.microsoft.com/office/drawing/2014/main" id="{1BE44988-468D-594A-56B8-13C8D7802907}"/>
              </a:ext>
            </a:extLst>
          </p:cNvPr>
          <p:cNvSpPr txBox="1">
            <a:spLocks noGrp="1"/>
          </p:cNvSpPr>
          <p:nvPr>
            <p:ph type="sldNum" sz="quarter" idx="8"/>
          </p:nvPr>
        </p:nvSpPr>
        <p:spPr/>
        <p:txBody>
          <a:bodyPr/>
          <a:lstStyle>
            <a:lvl1pPr>
              <a:defRPr/>
            </a:lvl1pPr>
          </a:lstStyle>
          <a:p>
            <a:pPr lvl="0"/>
            <a:fld id="{1C46BF9F-C1A8-4982-AA4C-A957BD022B12}" type="slidenum">
              <a:t>‹#›</a:t>
            </a:fld>
            <a:endParaRPr lang="nb-NO"/>
          </a:p>
        </p:txBody>
      </p:sp>
    </p:spTree>
    <p:extLst>
      <p:ext uri="{BB962C8B-B14F-4D97-AF65-F5344CB8AC3E}">
        <p14:creationId xmlns:p14="http://schemas.microsoft.com/office/powerpoint/2010/main" val="1708751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750A1FE-C50A-E30C-50BA-3A80E24BA321}"/>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nb-NO"/>
              <a:t>Klikk for å redigere tittelstil</a:t>
            </a:r>
          </a:p>
        </p:txBody>
      </p:sp>
      <p:sp>
        <p:nvSpPr>
          <p:cNvPr id="3" name="Plassholder for tekst 2">
            <a:extLst>
              <a:ext uri="{FF2B5EF4-FFF2-40B4-BE49-F238E27FC236}">
                <a16:creationId xmlns:a16="http://schemas.microsoft.com/office/drawing/2014/main" id="{5AA546DE-C08A-AD55-9972-0710966F0157}"/>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56BF027-9279-CA6B-BCE2-4FC790E6FB9E}"/>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nb-NO" sz="1200" b="0" i="0" u="none" strike="noStrike" kern="1200" cap="none" spc="0" baseline="0">
                <a:solidFill>
                  <a:srgbClr val="898989"/>
                </a:solidFill>
                <a:uFillTx/>
                <a:latin typeface="Calibri"/>
              </a:defRPr>
            </a:lvl1pPr>
          </a:lstStyle>
          <a:p>
            <a:pPr lvl="0"/>
            <a:fld id="{988EC578-8861-4532-956B-89B381FE16D4}" type="datetime1">
              <a:rPr lang="nb-NO"/>
              <a:pPr lvl="0"/>
              <a:t>31.10.2022</a:t>
            </a:fld>
            <a:endParaRPr lang="nb-NO"/>
          </a:p>
        </p:txBody>
      </p:sp>
      <p:sp>
        <p:nvSpPr>
          <p:cNvPr id="5" name="Plassholder for bunntekst 4">
            <a:extLst>
              <a:ext uri="{FF2B5EF4-FFF2-40B4-BE49-F238E27FC236}">
                <a16:creationId xmlns:a16="http://schemas.microsoft.com/office/drawing/2014/main" id="{C6975D62-BAC0-2B76-34AC-45C7218D2987}"/>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nb-NO" sz="1200" b="0" i="0" u="none" strike="noStrike" kern="1200" cap="none" spc="0" baseline="0">
                <a:solidFill>
                  <a:srgbClr val="898989"/>
                </a:solidFill>
                <a:uFillTx/>
                <a:latin typeface="Calibri"/>
              </a:defRPr>
            </a:lvl1pPr>
          </a:lstStyle>
          <a:p>
            <a:pPr lvl="0"/>
            <a:endParaRPr lang="nb-NO"/>
          </a:p>
        </p:txBody>
      </p:sp>
      <p:sp>
        <p:nvSpPr>
          <p:cNvPr id="6" name="Plassholder for lysbildenummer 5">
            <a:extLst>
              <a:ext uri="{FF2B5EF4-FFF2-40B4-BE49-F238E27FC236}">
                <a16:creationId xmlns:a16="http://schemas.microsoft.com/office/drawing/2014/main" id="{7B069AC1-BB43-D376-395B-9EC69F67EDD1}"/>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nb-NO" sz="1200" b="0" i="0" u="none" strike="noStrike" kern="1200" cap="none" spc="0" baseline="0">
                <a:solidFill>
                  <a:srgbClr val="898989"/>
                </a:solidFill>
                <a:uFillTx/>
                <a:latin typeface="Calibri"/>
              </a:defRPr>
            </a:lvl1pPr>
          </a:lstStyle>
          <a:p>
            <a:pPr lvl="0"/>
            <a:fld id="{BE367A43-BF42-4C5A-9C1F-52A4ABE9F273}" type="slidenum">
              <a:t>‹#›</a:t>
            </a:fld>
            <a:endParaRPr 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nb-NO"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nb-NO"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nb-NO"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nb-NO"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nb-NO"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nb-NO"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 Id="rId4" Type="http://schemas.openxmlformats.org/officeDocument/2006/relationships/image" Target="../media/image39.jpg"/></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oQnSKQqJ1BqssM&amp;tbnid=pvXKhf1xaBP4EM:&amp;ved=0CAYQjRw&amp;url=http://www.hjcaterconsult.no/subdet9.htm&amp;ei=1fErU_H-KMm8ygON8YG4Cw&amp;bvm=bv.63316862,d.bGE&amp;psig=AFQjCNGvuMR1rB2yyfKq7p-rYgukpG_PGg&amp;ust=1395475267587662" TargetMode="External"/><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jpeg"/></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58D223-C89A-6759-3911-8626496C98C1}"/>
              </a:ext>
            </a:extLst>
          </p:cNvPr>
          <p:cNvSpPr>
            <a:spLocks noGrp="1"/>
          </p:cNvSpPr>
          <p:nvPr>
            <p:ph type="title"/>
          </p:nvPr>
        </p:nvSpPr>
        <p:spPr/>
        <p:txBody>
          <a:bodyPr>
            <a:normAutofit/>
          </a:bodyPr>
          <a:lstStyle/>
          <a:p>
            <a:pPr algn="ctr"/>
            <a:r>
              <a:rPr lang="nb-NO" sz="4000" b="1" dirty="0">
                <a:solidFill>
                  <a:srgbClr val="002060"/>
                </a:solidFill>
                <a:latin typeface="+mn-lt"/>
              </a:rPr>
              <a:t>Bruken og forståelsen av GT i trosopplæringen</a:t>
            </a:r>
          </a:p>
        </p:txBody>
      </p:sp>
      <p:sp>
        <p:nvSpPr>
          <p:cNvPr id="3" name="Plassholder for innhold 2">
            <a:extLst>
              <a:ext uri="{FF2B5EF4-FFF2-40B4-BE49-F238E27FC236}">
                <a16:creationId xmlns:a16="http://schemas.microsoft.com/office/drawing/2014/main" id="{3CF7EAB2-7A33-AFF3-E033-54D188E94A78}"/>
              </a:ext>
            </a:extLst>
          </p:cNvPr>
          <p:cNvSpPr>
            <a:spLocks noGrp="1"/>
          </p:cNvSpPr>
          <p:nvPr>
            <p:ph idx="1"/>
          </p:nvPr>
        </p:nvSpPr>
        <p:spPr/>
        <p:txBody>
          <a:bodyPr>
            <a:normAutofit lnSpcReduction="10000"/>
          </a:bodyPr>
          <a:lstStyle/>
          <a:p>
            <a:pPr marL="0" indent="0" algn="ctr">
              <a:buNone/>
            </a:pPr>
            <a:r>
              <a:rPr lang="nb-NO" sz="3200" b="1" dirty="0">
                <a:solidFill>
                  <a:srgbClr val="0070C0"/>
                </a:solidFill>
              </a:rPr>
              <a:t>Først litt om trosopplæringen i GT</a:t>
            </a:r>
          </a:p>
          <a:p>
            <a:pPr marL="0" indent="0" algn="ctr">
              <a:buNone/>
            </a:pPr>
            <a:endParaRPr lang="nb-NO" sz="3200" b="1" dirty="0">
              <a:solidFill>
                <a:srgbClr val="0070C0"/>
              </a:solidFill>
            </a:endParaRPr>
          </a:p>
          <a:p>
            <a:pPr marL="0" indent="0" algn="ctr">
              <a:buNone/>
            </a:pPr>
            <a:endParaRPr lang="nb-NO" sz="3200" b="1" dirty="0">
              <a:solidFill>
                <a:srgbClr val="0070C0"/>
              </a:solidFill>
            </a:endParaRPr>
          </a:p>
          <a:p>
            <a:pPr marL="0" indent="0" algn="ctr">
              <a:buNone/>
            </a:pPr>
            <a:endParaRPr lang="nb-NO" sz="3200" b="1" dirty="0">
              <a:solidFill>
                <a:srgbClr val="0070C0"/>
              </a:solidFill>
            </a:endParaRPr>
          </a:p>
          <a:p>
            <a:pPr marL="0" indent="0" algn="ctr">
              <a:buNone/>
            </a:pPr>
            <a:endParaRPr lang="nb-NO" sz="3200" b="1" dirty="0">
              <a:solidFill>
                <a:srgbClr val="0070C0"/>
              </a:solidFill>
            </a:endParaRPr>
          </a:p>
          <a:p>
            <a:pPr marL="0" indent="0" algn="ctr">
              <a:buNone/>
            </a:pPr>
            <a:endParaRPr lang="nb-NO" sz="3200" b="1" dirty="0">
              <a:solidFill>
                <a:srgbClr val="0070C0"/>
              </a:solidFill>
            </a:endParaRPr>
          </a:p>
          <a:p>
            <a:pPr marL="0" indent="0" algn="ctr">
              <a:buNone/>
            </a:pPr>
            <a:endParaRPr lang="nb-NO" sz="3200" b="1" dirty="0">
              <a:solidFill>
                <a:srgbClr val="0070C0"/>
              </a:solidFill>
            </a:endParaRPr>
          </a:p>
          <a:p>
            <a:pPr marL="0" indent="0" algn="ctr">
              <a:buNone/>
            </a:pPr>
            <a:r>
              <a:rPr lang="nb-NO" sz="3200" b="1" dirty="0">
                <a:solidFill>
                  <a:srgbClr val="0070C0"/>
                </a:solidFill>
              </a:rPr>
              <a:t>Salme 78 – fra generasjon til generasjon</a:t>
            </a:r>
          </a:p>
          <a:p>
            <a:pPr marL="0" indent="0">
              <a:buNone/>
            </a:pPr>
            <a:endParaRPr lang="nb-NO" dirty="0"/>
          </a:p>
        </p:txBody>
      </p:sp>
      <p:pic>
        <p:nvPicPr>
          <p:cNvPr id="1028" name="Picture 4" descr="In the wilderness, God made rules for everyone to follow. “If you obey my instructions you won’t have the same trouble the Egyptians had,” He told the Hebrews. &lt;br/&gt;The Hebrews listened carefully but kept complaining to Moses. “We had a better life in Egypt. You’ve brought us into this dusty desert to let us starve to death. What shall we eat?” &lt;br/&gt;God said to Moses, “Tell My people I will send them food every day except for one day a week. On that day they shall rest. This will be called the Sabbath. I want to see if they keep My instructions.”  &lt;br/&gt;From then on when the Hebrew people flung open their tents each morning, small flakes of bread lay scattered on the ground as thick as snowflakes. It was called “manna” and tasted like honey. And each evening before dinner, God sent flocks of birds to the camp for the Hebrews to eat. The birds were called quails and were as tasty as chicken. – Slide 5">
            <a:extLst>
              <a:ext uri="{FF2B5EF4-FFF2-40B4-BE49-F238E27FC236}">
                <a16:creationId xmlns:a16="http://schemas.microsoft.com/office/drawing/2014/main" id="{8930CAA7-62E0-F115-9C13-F6E05D23A9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470546"/>
            <a:ext cx="3638550" cy="272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95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65">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DC80E0-CE19-D0D4-5E00-9A34BB31EFEA}"/>
              </a:ext>
            </a:extLst>
          </p:cNvPr>
          <p:cNvSpPr txBox="1">
            <a:spLocks noGrp="1"/>
          </p:cNvSpPr>
          <p:nvPr>
            <p:ph type="title"/>
          </p:nvPr>
        </p:nvSpPr>
        <p:spPr>
          <a:xfrm>
            <a:off x="838203" y="365130"/>
            <a:ext cx="10515600" cy="830402"/>
          </a:xfrm>
        </p:spPr>
        <p:txBody>
          <a:bodyPr anchorCtr="1">
            <a:normAutofit fontScale="90000"/>
          </a:bodyPr>
          <a:lstStyle/>
          <a:p>
            <a:pPr lvl="0" algn="ctr"/>
            <a:br>
              <a:rPr lang="nb-NO" sz="3600" b="1" dirty="0">
                <a:solidFill>
                  <a:srgbClr val="002060"/>
                </a:solidFill>
              </a:rPr>
            </a:br>
            <a:r>
              <a:rPr lang="nb-NO" sz="3600" b="1" dirty="0">
                <a:solidFill>
                  <a:srgbClr val="C00000"/>
                </a:solidFill>
                <a:latin typeface="Calibri"/>
              </a:rPr>
              <a:t>Vil du se Herrens mysterium, </a:t>
            </a:r>
            <a:br>
              <a:rPr lang="nb-NO" sz="3600" b="1" dirty="0">
                <a:solidFill>
                  <a:srgbClr val="002060"/>
                </a:solidFill>
              </a:rPr>
            </a:br>
            <a:endParaRPr lang="nb-NO" sz="3600" dirty="0"/>
          </a:p>
        </p:txBody>
      </p:sp>
      <p:sp>
        <p:nvSpPr>
          <p:cNvPr id="3" name="Plassholder for innhold 2">
            <a:extLst>
              <a:ext uri="{FF2B5EF4-FFF2-40B4-BE49-F238E27FC236}">
                <a16:creationId xmlns:a16="http://schemas.microsoft.com/office/drawing/2014/main" id="{C93C770D-397C-A92B-8FD7-72023CF4B141}"/>
              </a:ext>
            </a:extLst>
          </p:cNvPr>
          <p:cNvSpPr txBox="1">
            <a:spLocks noGrp="1"/>
          </p:cNvSpPr>
          <p:nvPr>
            <p:ph idx="1"/>
          </p:nvPr>
        </p:nvSpPr>
        <p:spPr>
          <a:xfrm>
            <a:off x="838203" y="1308680"/>
            <a:ext cx="10515600" cy="4868283"/>
          </a:xfrm>
        </p:spPr>
        <p:txBody>
          <a:bodyPr/>
          <a:lstStyle/>
          <a:p>
            <a:pPr lvl="0"/>
            <a:r>
              <a:rPr lang="nb-NO" sz="3200" b="1" dirty="0">
                <a:solidFill>
                  <a:srgbClr val="002060"/>
                </a:solidFill>
              </a:rPr>
              <a:t>se på Abel, som ble myrdet som ham,</a:t>
            </a:r>
          </a:p>
          <a:p>
            <a:pPr lvl="0"/>
            <a:r>
              <a:rPr lang="nb-NO" sz="3200" b="1" dirty="0">
                <a:solidFill>
                  <a:srgbClr val="002060"/>
                </a:solidFill>
              </a:rPr>
              <a:t>på Isak, som ble bundet som ham,</a:t>
            </a:r>
          </a:p>
          <a:p>
            <a:pPr lvl="0"/>
            <a:r>
              <a:rPr lang="nb-NO" sz="3200" b="1" dirty="0">
                <a:solidFill>
                  <a:srgbClr val="002060"/>
                </a:solidFill>
              </a:rPr>
              <a:t>på Josef, som ble solgt som ham,</a:t>
            </a:r>
          </a:p>
          <a:p>
            <a:pPr lvl="0"/>
            <a:r>
              <a:rPr lang="nb-NO" sz="3200" b="1" dirty="0">
                <a:solidFill>
                  <a:srgbClr val="002060"/>
                </a:solidFill>
              </a:rPr>
              <a:t>på Moses, som ble satt ut som ham,</a:t>
            </a:r>
          </a:p>
          <a:p>
            <a:pPr lvl="0"/>
            <a:r>
              <a:rPr lang="nb-NO" sz="3200" b="1" dirty="0">
                <a:solidFill>
                  <a:srgbClr val="002060"/>
                </a:solidFill>
              </a:rPr>
              <a:t>på David, som ble forfulgt som ham,</a:t>
            </a:r>
          </a:p>
          <a:p>
            <a:pPr lvl="0"/>
            <a:r>
              <a:rPr lang="nb-NO" sz="3200" b="1" dirty="0">
                <a:solidFill>
                  <a:srgbClr val="002060"/>
                </a:solidFill>
              </a:rPr>
              <a:t>på profetene, som led for Kristus som ham (Kristus selv)»</a:t>
            </a:r>
          </a:p>
          <a:p>
            <a:pPr marL="0" lvl="0" indent="0">
              <a:buNone/>
            </a:pPr>
            <a:endParaRPr lang="nb-NO" dirty="0"/>
          </a:p>
        </p:txBody>
      </p:sp>
      <p:pic>
        <p:nvPicPr>
          <p:cNvPr id="4" name="Plassholder for innhold 4" descr="Et bilde som inneholder tekst&#10;&#10;Automatisk generert beskrivelse">
            <a:extLst>
              <a:ext uri="{FF2B5EF4-FFF2-40B4-BE49-F238E27FC236}">
                <a16:creationId xmlns:a16="http://schemas.microsoft.com/office/drawing/2014/main" id="{BD5206CC-96BC-3725-5425-20706A851618}"/>
              </a:ext>
            </a:extLst>
          </p:cNvPr>
          <p:cNvPicPr>
            <a:picLocks noChangeAspect="1"/>
          </p:cNvPicPr>
          <p:nvPr/>
        </p:nvPicPr>
        <p:blipFill>
          <a:blip r:embed="rId2"/>
          <a:stretch>
            <a:fillRect/>
          </a:stretch>
        </p:blipFill>
        <p:spPr>
          <a:xfrm>
            <a:off x="8260455" y="1195531"/>
            <a:ext cx="1779654" cy="297202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7B38BF-5C7F-B306-6DA3-7498F84C67EB}"/>
              </a:ext>
            </a:extLst>
          </p:cNvPr>
          <p:cNvSpPr>
            <a:spLocks noGrp="1"/>
          </p:cNvSpPr>
          <p:nvPr>
            <p:ph type="title"/>
          </p:nvPr>
        </p:nvSpPr>
        <p:spPr>
          <a:xfrm>
            <a:off x="838203" y="365129"/>
            <a:ext cx="10515600" cy="690673"/>
          </a:xfrm>
        </p:spPr>
        <p:txBody>
          <a:bodyPr>
            <a:normAutofit/>
          </a:bodyPr>
          <a:lstStyle/>
          <a:p>
            <a:pPr algn="ctr"/>
            <a:r>
              <a:rPr lang="nb-NO" sz="3200" b="1" dirty="0">
                <a:latin typeface="+mn-lt"/>
              </a:rPr>
              <a:t>Sentrale kirkefedre</a:t>
            </a:r>
          </a:p>
        </p:txBody>
      </p:sp>
      <p:sp>
        <p:nvSpPr>
          <p:cNvPr id="3" name="Plassholder for innhold 2">
            <a:extLst>
              <a:ext uri="{FF2B5EF4-FFF2-40B4-BE49-F238E27FC236}">
                <a16:creationId xmlns:a16="http://schemas.microsoft.com/office/drawing/2014/main" id="{E17DF3E2-C10A-D5AE-CC91-0728A87E49AB}"/>
              </a:ext>
            </a:extLst>
          </p:cNvPr>
          <p:cNvSpPr>
            <a:spLocks noGrp="1"/>
          </p:cNvSpPr>
          <p:nvPr>
            <p:ph idx="1"/>
          </p:nvPr>
        </p:nvSpPr>
        <p:spPr>
          <a:xfrm>
            <a:off x="1085853" y="1148499"/>
            <a:ext cx="10515600" cy="4876064"/>
          </a:xfrm>
        </p:spPr>
        <p:txBody>
          <a:bodyPr/>
          <a:lstStyle/>
          <a:p>
            <a:pPr marL="0" indent="0">
              <a:buNone/>
            </a:pPr>
            <a:r>
              <a:rPr lang="nb-NO" sz="2800" b="1" dirty="0" err="1">
                <a:solidFill>
                  <a:srgbClr val="C00000"/>
                </a:solidFill>
                <a:latin typeface="+mn-lt"/>
              </a:rPr>
              <a:t>Origenes</a:t>
            </a:r>
            <a:r>
              <a:rPr lang="nb-NO" sz="2800" b="1" dirty="0">
                <a:solidFill>
                  <a:srgbClr val="002060"/>
                </a:solidFill>
                <a:latin typeface="+mn-lt"/>
              </a:rPr>
              <a:t> (ca.185–254)</a:t>
            </a:r>
          </a:p>
          <a:p>
            <a:pPr marL="0" indent="0">
              <a:buNone/>
            </a:pPr>
            <a:r>
              <a:rPr lang="nb-NO" sz="2800" b="1" dirty="0">
                <a:solidFill>
                  <a:srgbClr val="002060"/>
                </a:solidFill>
                <a:latin typeface="+mn-lt"/>
              </a:rPr>
              <a:t>en allegoriseringens far.</a:t>
            </a:r>
            <a:br>
              <a:rPr lang="nb-NO" b="1" dirty="0">
                <a:solidFill>
                  <a:srgbClr val="002060"/>
                </a:solidFill>
                <a:latin typeface="+mn-lt"/>
              </a:rPr>
            </a:br>
            <a:endParaRPr lang="nb-NO" b="1" dirty="0">
              <a:solidFill>
                <a:srgbClr val="002060"/>
              </a:solidFill>
              <a:latin typeface="+mn-lt"/>
            </a:endParaRPr>
          </a:p>
          <a:p>
            <a:pPr marL="0" indent="0">
              <a:buNone/>
            </a:pPr>
            <a:r>
              <a:rPr lang="nb-NO" b="1" dirty="0">
                <a:solidFill>
                  <a:srgbClr val="C00000"/>
                </a:solidFill>
                <a:latin typeface="+mn-lt"/>
              </a:rPr>
              <a:t>Augustin </a:t>
            </a:r>
            <a:r>
              <a:rPr lang="nb-NO" b="1" dirty="0">
                <a:solidFill>
                  <a:srgbClr val="002060"/>
                </a:solidFill>
                <a:latin typeface="+mn-lt"/>
              </a:rPr>
              <a:t>(354 –430) lærte </a:t>
            </a:r>
            <a:r>
              <a:rPr lang="nb-NO" sz="2800" b="1" dirty="0">
                <a:solidFill>
                  <a:srgbClr val="002060"/>
                </a:solidFill>
                <a:latin typeface="+mn-lt"/>
              </a:rPr>
              <a:t>av </a:t>
            </a:r>
            <a:r>
              <a:rPr lang="nb-NO" sz="2800" b="1" dirty="0" err="1">
                <a:solidFill>
                  <a:srgbClr val="C00000"/>
                </a:solidFill>
                <a:latin typeface="+mn-lt"/>
              </a:rPr>
              <a:t>Ambrosius</a:t>
            </a:r>
            <a:r>
              <a:rPr lang="nb-NO" sz="2800" b="1" dirty="0">
                <a:solidFill>
                  <a:srgbClr val="C00000"/>
                </a:solidFill>
                <a:latin typeface="+mn-lt"/>
              </a:rPr>
              <a:t>.</a:t>
            </a:r>
            <a:endParaRPr lang="nb-NO" b="1" dirty="0">
              <a:solidFill>
                <a:srgbClr val="C00000"/>
              </a:solidFill>
              <a:latin typeface="+mn-lt"/>
            </a:endParaRPr>
          </a:p>
          <a:p>
            <a:pPr marL="0" indent="0">
              <a:buNone/>
            </a:pPr>
            <a:endParaRPr lang="nb-NO" b="1" dirty="0">
              <a:solidFill>
                <a:srgbClr val="C00000"/>
              </a:solidFill>
              <a:latin typeface="+mn-lt"/>
            </a:endParaRPr>
          </a:p>
          <a:p>
            <a:pPr marL="0" indent="0">
              <a:buNone/>
            </a:pPr>
            <a:r>
              <a:rPr lang="nb-NO" b="1" u="sng" dirty="0">
                <a:solidFill>
                  <a:srgbClr val="002060"/>
                </a:solidFill>
                <a:latin typeface="+mn-lt"/>
              </a:rPr>
              <a:t>Allegorisering av anstøtelige GT-tekster. </a:t>
            </a:r>
          </a:p>
          <a:p>
            <a:pPr marL="0" indent="0">
              <a:buNone/>
            </a:pPr>
            <a:r>
              <a:rPr lang="nb-NO" b="1" dirty="0">
                <a:solidFill>
                  <a:srgbClr val="002060"/>
                </a:solidFill>
                <a:latin typeface="+mn-lt"/>
              </a:rPr>
              <a:t>Dette kom til å prege trosopplæringen.</a:t>
            </a:r>
            <a:endParaRPr lang="nb-NO" dirty="0"/>
          </a:p>
        </p:txBody>
      </p:sp>
      <p:pic>
        <p:nvPicPr>
          <p:cNvPr id="7170" name="Picture 2" descr="Se kildebildet">
            <a:extLst>
              <a:ext uri="{FF2B5EF4-FFF2-40B4-BE49-F238E27FC236}">
                <a16:creationId xmlns:a16="http://schemas.microsoft.com/office/drawing/2014/main" id="{45C1193C-8B45-5FB2-DAC9-8D19D11204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1055802"/>
            <a:ext cx="2247900" cy="364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13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401E8B7-E626-700D-98E7-722EAFFFB38F}"/>
              </a:ext>
            </a:extLst>
          </p:cNvPr>
          <p:cNvSpPr>
            <a:spLocks noGrp="1"/>
          </p:cNvSpPr>
          <p:nvPr>
            <p:ph type="title"/>
          </p:nvPr>
        </p:nvSpPr>
        <p:spPr>
          <a:xfrm>
            <a:off x="838203" y="365129"/>
            <a:ext cx="10515600" cy="739771"/>
          </a:xfrm>
        </p:spPr>
        <p:txBody>
          <a:bodyPr/>
          <a:lstStyle/>
          <a:p>
            <a:endParaRPr lang="nb-NO" dirty="0"/>
          </a:p>
        </p:txBody>
      </p:sp>
      <p:sp>
        <p:nvSpPr>
          <p:cNvPr id="3" name="Plassholder for innhold 2">
            <a:extLst>
              <a:ext uri="{FF2B5EF4-FFF2-40B4-BE49-F238E27FC236}">
                <a16:creationId xmlns:a16="http://schemas.microsoft.com/office/drawing/2014/main" id="{DECCCFC7-5476-1F3B-B117-A0F18E07B07A}"/>
              </a:ext>
            </a:extLst>
          </p:cNvPr>
          <p:cNvSpPr>
            <a:spLocks noGrp="1"/>
          </p:cNvSpPr>
          <p:nvPr>
            <p:ph idx="1"/>
          </p:nvPr>
        </p:nvSpPr>
        <p:spPr>
          <a:xfrm>
            <a:off x="838203" y="1294914"/>
            <a:ext cx="5181603" cy="4882049"/>
          </a:xfrm>
        </p:spPr>
        <p:txBody>
          <a:bodyPr>
            <a:normAutofit/>
          </a:bodyPr>
          <a:lstStyle/>
          <a:p>
            <a:pPr marL="0" indent="0">
              <a:buNone/>
            </a:pPr>
            <a:r>
              <a:rPr lang="nb-NO" sz="3200" b="1" dirty="0">
                <a:solidFill>
                  <a:srgbClr val="002060"/>
                </a:solidFill>
              </a:rPr>
              <a:t>Luther var GT-professor. </a:t>
            </a:r>
          </a:p>
          <a:p>
            <a:pPr marL="0" indent="0">
              <a:buNone/>
            </a:pPr>
            <a:endParaRPr lang="nb-NO" sz="3200" b="1" dirty="0">
              <a:solidFill>
                <a:srgbClr val="002060"/>
              </a:solidFill>
            </a:endParaRPr>
          </a:p>
          <a:p>
            <a:pPr marL="0" indent="0">
              <a:buNone/>
            </a:pPr>
            <a:r>
              <a:rPr lang="nb-NO" sz="3200" b="1" dirty="0">
                <a:solidFill>
                  <a:srgbClr val="002060"/>
                </a:solidFill>
              </a:rPr>
              <a:t>Arbeidet mye med pedagogiske spørsmål.</a:t>
            </a:r>
          </a:p>
          <a:p>
            <a:pPr marL="0" indent="0">
              <a:buNone/>
            </a:pPr>
            <a:endParaRPr lang="nb-NO" sz="3200" b="1" dirty="0">
              <a:solidFill>
                <a:srgbClr val="002060"/>
              </a:solidFill>
            </a:endParaRPr>
          </a:p>
          <a:p>
            <a:pPr marL="0" indent="0">
              <a:buNone/>
            </a:pPr>
            <a:r>
              <a:rPr lang="nb-NO" sz="3200" b="1" dirty="0">
                <a:solidFill>
                  <a:srgbClr val="002060"/>
                </a:solidFill>
              </a:rPr>
              <a:t>«Allegorisering kan aldri brukes i lærespørsmål, bare som ‘pryd’.»</a:t>
            </a:r>
          </a:p>
        </p:txBody>
      </p:sp>
      <p:sp>
        <p:nvSpPr>
          <p:cNvPr id="5" name="Plassholder for innhold 4">
            <a:extLst>
              <a:ext uri="{FF2B5EF4-FFF2-40B4-BE49-F238E27FC236}">
                <a16:creationId xmlns:a16="http://schemas.microsoft.com/office/drawing/2014/main" id="{B5AE394A-C2BF-7F11-5DE2-4206D6C471F3}"/>
              </a:ext>
            </a:extLst>
          </p:cNvPr>
          <p:cNvSpPr>
            <a:spLocks noGrp="1"/>
          </p:cNvSpPr>
          <p:nvPr>
            <p:ph idx="2"/>
          </p:nvPr>
        </p:nvSpPr>
        <p:spPr/>
        <p:txBody>
          <a:bodyPr/>
          <a:lstStyle/>
          <a:p>
            <a:endParaRPr lang="nb-NO"/>
          </a:p>
        </p:txBody>
      </p:sp>
      <p:pic>
        <p:nvPicPr>
          <p:cNvPr id="8196" name="Picture 4" descr="Se kildebildet">
            <a:extLst>
              <a:ext uri="{FF2B5EF4-FFF2-40B4-BE49-F238E27FC236}">
                <a16:creationId xmlns:a16="http://schemas.microsoft.com/office/drawing/2014/main" id="{5EC35856-5ADC-224B-D1BC-F70F80F380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481932"/>
            <a:ext cx="4478868" cy="2519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30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46F579-CDB9-8208-E443-8A58295EAD90}"/>
              </a:ext>
            </a:extLst>
          </p:cNvPr>
          <p:cNvSpPr>
            <a:spLocks noGrp="1"/>
          </p:cNvSpPr>
          <p:nvPr>
            <p:ph type="title"/>
          </p:nvPr>
        </p:nvSpPr>
        <p:spPr>
          <a:xfrm>
            <a:off x="838203" y="365130"/>
            <a:ext cx="10515600" cy="860356"/>
          </a:xfrm>
        </p:spPr>
        <p:txBody>
          <a:bodyPr>
            <a:normAutofit/>
          </a:bodyPr>
          <a:lstStyle/>
          <a:p>
            <a:pPr algn="ctr"/>
            <a:r>
              <a:rPr lang="nb-NO" sz="3200" b="1" dirty="0">
                <a:solidFill>
                  <a:srgbClr val="002060"/>
                </a:solidFill>
                <a:latin typeface="+mn-lt"/>
              </a:rPr>
              <a:t>Fra vår norsk-danske historie</a:t>
            </a:r>
          </a:p>
        </p:txBody>
      </p:sp>
      <p:sp>
        <p:nvSpPr>
          <p:cNvPr id="3" name="Plassholder for innhold 2">
            <a:extLst>
              <a:ext uri="{FF2B5EF4-FFF2-40B4-BE49-F238E27FC236}">
                <a16:creationId xmlns:a16="http://schemas.microsoft.com/office/drawing/2014/main" id="{5B366970-5A75-465D-1A73-8D3A2CC88C96}"/>
              </a:ext>
            </a:extLst>
          </p:cNvPr>
          <p:cNvSpPr>
            <a:spLocks noGrp="1"/>
          </p:cNvSpPr>
          <p:nvPr>
            <p:ph idx="1"/>
          </p:nvPr>
        </p:nvSpPr>
        <p:spPr>
          <a:xfrm>
            <a:off x="1092727" y="1432874"/>
            <a:ext cx="5181603" cy="4744089"/>
          </a:xfrm>
        </p:spPr>
        <p:txBody>
          <a:bodyPr>
            <a:normAutofit lnSpcReduction="10000"/>
          </a:bodyPr>
          <a:lstStyle/>
          <a:p>
            <a:pPr marL="0" indent="0" algn="ctr">
              <a:buNone/>
            </a:pPr>
            <a:r>
              <a:rPr lang="nb-NO" sz="3600" b="1" dirty="0">
                <a:solidFill>
                  <a:srgbClr val="C00000"/>
                </a:solidFill>
                <a:latin typeface="+mn-lt"/>
              </a:rPr>
              <a:t>Petter Dass (1647–1707)</a:t>
            </a:r>
          </a:p>
          <a:p>
            <a:pPr marL="0" indent="0" algn="ctr">
              <a:buNone/>
            </a:pPr>
            <a:r>
              <a:rPr lang="nb-NO" sz="3600" b="1" dirty="0">
                <a:solidFill>
                  <a:srgbClr val="C00000"/>
                </a:solidFill>
                <a:latin typeface="+mn-lt"/>
              </a:rPr>
              <a:t>en stor pedagog</a:t>
            </a:r>
          </a:p>
        </p:txBody>
      </p:sp>
      <p:sp>
        <p:nvSpPr>
          <p:cNvPr id="4" name="Plassholder for innhold 3">
            <a:extLst>
              <a:ext uri="{FF2B5EF4-FFF2-40B4-BE49-F238E27FC236}">
                <a16:creationId xmlns:a16="http://schemas.microsoft.com/office/drawing/2014/main" id="{46722C20-0AB6-A83F-74F5-40F0040C7903}"/>
              </a:ext>
            </a:extLst>
          </p:cNvPr>
          <p:cNvSpPr>
            <a:spLocks noGrp="1"/>
          </p:cNvSpPr>
          <p:nvPr>
            <p:ph idx="2"/>
          </p:nvPr>
        </p:nvSpPr>
        <p:spPr>
          <a:xfrm>
            <a:off x="6172200" y="1508288"/>
            <a:ext cx="5181603" cy="4668675"/>
          </a:xfrm>
        </p:spPr>
        <p:txBody>
          <a:bodyPr>
            <a:normAutofit lnSpcReduction="10000"/>
          </a:bodyPr>
          <a:lstStyle/>
          <a:p>
            <a:pPr marL="0" indent="0">
              <a:buNone/>
            </a:pPr>
            <a:r>
              <a:rPr lang="nb-NO" sz="3200" b="1" dirty="0">
                <a:solidFill>
                  <a:srgbClr val="002060"/>
                </a:solidFill>
                <a:latin typeface="+mn-lt"/>
              </a:rPr>
              <a:t>Katekismesangene – til ‘føyelige melodier’</a:t>
            </a:r>
          </a:p>
          <a:p>
            <a:pPr marL="0" indent="0">
              <a:buNone/>
            </a:pPr>
            <a:endParaRPr lang="nb-NO" sz="3200" b="1" dirty="0">
              <a:solidFill>
                <a:srgbClr val="002060"/>
              </a:solidFill>
              <a:latin typeface="+mn-lt"/>
            </a:endParaRPr>
          </a:p>
          <a:p>
            <a:pPr marL="0" indent="0">
              <a:buNone/>
            </a:pPr>
            <a:endParaRPr lang="nb-NO" sz="3200" b="1" dirty="0">
              <a:solidFill>
                <a:srgbClr val="002060"/>
              </a:solidFill>
              <a:latin typeface="+mn-lt"/>
            </a:endParaRPr>
          </a:p>
          <a:p>
            <a:pPr marL="0" indent="0">
              <a:buNone/>
            </a:pPr>
            <a:endParaRPr lang="nb-NO" sz="3200" b="1" dirty="0">
              <a:solidFill>
                <a:srgbClr val="002060"/>
              </a:solidFill>
              <a:latin typeface="+mn-lt"/>
            </a:endParaRPr>
          </a:p>
          <a:p>
            <a:pPr marL="0" indent="0">
              <a:buNone/>
            </a:pPr>
            <a:endParaRPr lang="nb-NO" sz="3200" b="1" dirty="0">
              <a:solidFill>
                <a:srgbClr val="002060"/>
              </a:solidFill>
              <a:latin typeface="+mn-lt"/>
            </a:endParaRPr>
          </a:p>
          <a:p>
            <a:pPr marL="0" indent="0">
              <a:buNone/>
            </a:pPr>
            <a:endParaRPr lang="nb-NO" sz="3200" b="1" dirty="0">
              <a:solidFill>
                <a:srgbClr val="002060"/>
              </a:solidFill>
              <a:latin typeface="+mn-lt"/>
            </a:endParaRPr>
          </a:p>
          <a:p>
            <a:pPr marL="0" indent="0">
              <a:buNone/>
            </a:pPr>
            <a:endParaRPr lang="nb-NO" sz="3200" b="1" dirty="0">
              <a:solidFill>
                <a:srgbClr val="002060"/>
              </a:solidFill>
              <a:latin typeface="+mn-lt"/>
            </a:endParaRPr>
          </a:p>
          <a:p>
            <a:pPr marL="0" indent="0">
              <a:buNone/>
            </a:pPr>
            <a:r>
              <a:rPr lang="nb-NO" sz="3200" b="1" dirty="0">
                <a:solidFill>
                  <a:srgbClr val="002060"/>
                </a:solidFill>
                <a:latin typeface="+mn-lt"/>
              </a:rPr>
              <a:t>20 opplag …</a:t>
            </a:r>
          </a:p>
          <a:p>
            <a:pPr marL="0" indent="0">
              <a:buNone/>
            </a:pPr>
            <a:endParaRPr lang="nb-NO" sz="3200" b="1" dirty="0">
              <a:solidFill>
                <a:srgbClr val="002060"/>
              </a:solidFill>
              <a:latin typeface="+mn-lt"/>
            </a:endParaRPr>
          </a:p>
          <a:p>
            <a:pPr marL="0" indent="0">
              <a:buNone/>
            </a:pPr>
            <a:endParaRPr lang="nb-NO" dirty="0"/>
          </a:p>
        </p:txBody>
      </p:sp>
      <p:pic>
        <p:nvPicPr>
          <p:cNvPr id="9218" name="Picture 2" descr="Se kildebildet">
            <a:extLst>
              <a:ext uri="{FF2B5EF4-FFF2-40B4-BE49-F238E27FC236}">
                <a16:creationId xmlns:a16="http://schemas.microsoft.com/office/drawing/2014/main" id="{D96D16D7-88FE-F1D8-C212-9484D72DF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1376" y="2790924"/>
            <a:ext cx="2162175" cy="3086100"/>
          </a:xfrm>
          <a:prstGeom prst="rect">
            <a:avLst/>
          </a:prstGeom>
          <a:noFill/>
          <a:extLst>
            <a:ext uri="{909E8E84-426E-40DD-AFC4-6F175D3DCCD1}">
              <a14:hiddenFill xmlns:a14="http://schemas.microsoft.com/office/drawing/2010/main">
                <a:solidFill>
                  <a:srgbClr val="FFFFFF"/>
                </a:solidFill>
              </a14:hiddenFill>
            </a:ext>
          </a:extLst>
        </p:spPr>
      </p:pic>
      <p:pic>
        <p:nvPicPr>
          <p:cNvPr id="5" name="Plassholder for innhold 4">
            <a:extLst>
              <a:ext uri="{FF2B5EF4-FFF2-40B4-BE49-F238E27FC236}">
                <a16:creationId xmlns:a16="http://schemas.microsoft.com/office/drawing/2014/main" id="{D7442A74-5D2F-0A87-713B-301C3C1AF532}"/>
              </a:ext>
            </a:extLst>
          </p:cNvPr>
          <p:cNvPicPr>
            <a:picLocks noChangeAspect="1"/>
          </p:cNvPicPr>
          <p:nvPr/>
        </p:nvPicPr>
        <p:blipFill>
          <a:blip r:embed="rId3"/>
          <a:stretch>
            <a:fillRect/>
          </a:stretch>
        </p:blipFill>
        <p:spPr>
          <a:xfrm rot="5400013">
            <a:off x="7131516" y="1977801"/>
            <a:ext cx="2768015" cy="3690687"/>
          </a:xfrm>
          <a:prstGeom prst="rect">
            <a:avLst/>
          </a:prstGeom>
          <a:noFill/>
          <a:ln>
            <a:noFill/>
          </a:ln>
        </p:spPr>
      </p:pic>
    </p:spTree>
    <p:extLst>
      <p:ext uri="{BB962C8B-B14F-4D97-AF65-F5344CB8AC3E}">
        <p14:creationId xmlns:p14="http://schemas.microsoft.com/office/powerpoint/2010/main" val="397682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 calcmode="lin" valueType="num">
                                      <p:cBhvr additive="base">
                                        <p:cTn id="17" dur="500" fill="hold"/>
                                        <p:tgtEl>
                                          <p:spTgt spid="9218"/>
                                        </p:tgtEl>
                                        <p:attrNameLst>
                                          <p:attrName>ppt_x</p:attrName>
                                        </p:attrNameLst>
                                      </p:cBhvr>
                                      <p:tavLst>
                                        <p:tav tm="0">
                                          <p:val>
                                            <p:strVal val="#ppt_x"/>
                                          </p:val>
                                        </p:tav>
                                        <p:tav tm="100000">
                                          <p:val>
                                            <p:strVal val="#ppt_x"/>
                                          </p:val>
                                        </p:tav>
                                      </p:tavLst>
                                    </p:anim>
                                    <p:anim calcmode="lin" valueType="num">
                                      <p:cBhvr additive="base">
                                        <p:cTn id="1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 calcmode="lin" valueType="num">
                                      <p:cBhvr additive="base">
                                        <p:cTn id="2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E7F553-6965-EBD9-EC24-E609CA40450C}"/>
              </a:ext>
            </a:extLst>
          </p:cNvPr>
          <p:cNvSpPr>
            <a:spLocks noGrp="1"/>
          </p:cNvSpPr>
          <p:nvPr>
            <p:ph type="title"/>
          </p:nvPr>
        </p:nvSpPr>
        <p:spPr>
          <a:xfrm>
            <a:off x="838203" y="230474"/>
            <a:ext cx="10515600" cy="1007116"/>
          </a:xfrm>
        </p:spPr>
        <p:txBody>
          <a:bodyPr>
            <a:normAutofit fontScale="90000"/>
          </a:bodyPr>
          <a:lstStyle/>
          <a:p>
            <a:pPr algn="ctr"/>
            <a:br>
              <a:rPr lang="nb-NO" sz="3600" b="1" dirty="0">
                <a:solidFill>
                  <a:srgbClr val="C00000"/>
                </a:solidFill>
                <a:latin typeface="+mn-lt"/>
              </a:rPr>
            </a:br>
            <a:r>
              <a:rPr lang="nb-NO" sz="3600" b="1" dirty="0">
                <a:solidFill>
                  <a:srgbClr val="C00000"/>
                </a:solidFill>
                <a:latin typeface="+mn-lt"/>
              </a:rPr>
              <a:t>Syv </a:t>
            </a:r>
            <a:r>
              <a:rPr lang="nb-NO" sz="3600" b="1" dirty="0" err="1">
                <a:solidFill>
                  <a:srgbClr val="C00000"/>
                </a:solidFill>
                <a:latin typeface="+mn-lt"/>
              </a:rPr>
              <a:t>hermenevtiske</a:t>
            </a:r>
            <a:r>
              <a:rPr lang="nb-NO" sz="3600" b="1" dirty="0">
                <a:solidFill>
                  <a:srgbClr val="C00000"/>
                </a:solidFill>
                <a:latin typeface="+mn-lt"/>
              </a:rPr>
              <a:t> grep bekreftes </a:t>
            </a:r>
            <a:br>
              <a:rPr lang="nb-NO" sz="3600" b="1" dirty="0">
                <a:solidFill>
                  <a:srgbClr val="C00000"/>
                </a:solidFill>
                <a:latin typeface="+mn-lt"/>
              </a:rPr>
            </a:br>
            <a:r>
              <a:rPr lang="nb-NO" sz="3600" b="1" dirty="0">
                <a:solidFill>
                  <a:srgbClr val="C00000"/>
                </a:solidFill>
                <a:latin typeface="+mn-lt"/>
              </a:rPr>
              <a:t>i trosopplæringen hos Petter Dass .</a:t>
            </a:r>
            <a:br>
              <a:rPr lang="nb-NO" sz="3200" b="1" dirty="0">
                <a:latin typeface="+mn-lt"/>
              </a:rPr>
            </a:br>
            <a:endParaRPr lang="nb-NO" sz="3200" b="1" dirty="0">
              <a:latin typeface="+mn-lt"/>
            </a:endParaRPr>
          </a:p>
        </p:txBody>
      </p:sp>
      <p:sp>
        <p:nvSpPr>
          <p:cNvPr id="3" name="Plassholder for innhold 2">
            <a:extLst>
              <a:ext uri="{FF2B5EF4-FFF2-40B4-BE49-F238E27FC236}">
                <a16:creationId xmlns:a16="http://schemas.microsoft.com/office/drawing/2014/main" id="{1DA33341-6654-9F8C-BDA6-000383FF88BA}"/>
              </a:ext>
            </a:extLst>
          </p:cNvPr>
          <p:cNvSpPr>
            <a:spLocks noGrp="1"/>
          </p:cNvSpPr>
          <p:nvPr>
            <p:ph idx="1"/>
          </p:nvPr>
        </p:nvSpPr>
        <p:spPr>
          <a:xfrm>
            <a:off x="1036948" y="1168926"/>
            <a:ext cx="10218656" cy="4923198"/>
          </a:xfrm>
        </p:spPr>
        <p:txBody>
          <a:bodyPr>
            <a:normAutofit/>
          </a:bodyPr>
          <a:lstStyle/>
          <a:p>
            <a:pPr marL="0" indent="0" algn="ctr">
              <a:buNone/>
            </a:pPr>
            <a:r>
              <a:rPr lang="nb-NO" sz="2000" b="1" dirty="0">
                <a:solidFill>
                  <a:srgbClr val="0070C0"/>
                </a:solidFill>
              </a:rPr>
              <a:t>GT-motiver, - fortellinger, - tekster.</a:t>
            </a:r>
          </a:p>
          <a:p>
            <a:pPr marL="0" indent="0" algn="ctr">
              <a:buNone/>
            </a:pPr>
            <a:r>
              <a:rPr lang="nb-NO" sz="2000" b="1" dirty="0">
                <a:solidFill>
                  <a:srgbClr val="0070C0"/>
                </a:solidFill>
              </a:rPr>
              <a:t>Virkemidler: Poesi og musikk. </a:t>
            </a:r>
          </a:p>
          <a:p>
            <a:pPr marL="0" indent="0">
              <a:buNone/>
            </a:pPr>
            <a:r>
              <a:rPr lang="nb-NO" sz="3200" b="1" u="sng" dirty="0">
                <a:solidFill>
                  <a:srgbClr val="002060"/>
                </a:solidFill>
              </a:rPr>
              <a:t>1) Didaktisk bibelparafrase</a:t>
            </a:r>
          </a:p>
          <a:p>
            <a:pPr marL="0" indent="0">
              <a:buNone/>
            </a:pPr>
            <a:endParaRPr lang="nb-NO" sz="1400" b="1" dirty="0">
              <a:solidFill>
                <a:srgbClr val="002060"/>
              </a:solidFill>
            </a:endParaRPr>
          </a:p>
          <a:p>
            <a:pPr marL="0" indent="0">
              <a:buNone/>
            </a:pPr>
            <a:r>
              <a:rPr lang="nb-NO" sz="3200" b="1" dirty="0">
                <a:solidFill>
                  <a:srgbClr val="002060"/>
                </a:solidFill>
              </a:rPr>
              <a:t>‘</a:t>
            </a:r>
            <a:r>
              <a:rPr lang="nb-NO" sz="3200" b="1" dirty="0" err="1">
                <a:solidFill>
                  <a:srgbClr val="002060"/>
                </a:solidFill>
              </a:rPr>
              <a:t>Trende</a:t>
            </a:r>
            <a:r>
              <a:rPr lang="nb-NO" sz="3200" b="1" dirty="0">
                <a:solidFill>
                  <a:srgbClr val="002060"/>
                </a:solidFill>
              </a:rPr>
              <a:t> bibelske bøker’</a:t>
            </a:r>
          </a:p>
          <a:p>
            <a:pPr marL="0" indent="0">
              <a:buNone/>
            </a:pPr>
            <a:r>
              <a:rPr lang="nb-NO" sz="3200" b="1" dirty="0">
                <a:solidFill>
                  <a:srgbClr val="002060"/>
                </a:solidFill>
              </a:rPr>
              <a:t>(Rut, Judit, Ester)</a:t>
            </a:r>
          </a:p>
          <a:p>
            <a:pPr marL="0" indent="0">
              <a:buNone/>
            </a:pPr>
            <a:endParaRPr lang="nb-NO" sz="3200" b="1" dirty="0">
              <a:solidFill>
                <a:srgbClr val="002060"/>
              </a:solidFill>
            </a:endParaRPr>
          </a:p>
          <a:p>
            <a:pPr marL="0" indent="0">
              <a:buNone/>
            </a:pPr>
            <a:r>
              <a:rPr lang="nb-NO" sz="3200" b="1" dirty="0">
                <a:solidFill>
                  <a:srgbClr val="002060"/>
                </a:solidFill>
              </a:rPr>
              <a:t>Tekstene står oftest ‘på egne ben’,</a:t>
            </a:r>
          </a:p>
          <a:p>
            <a:pPr marL="0" indent="0">
              <a:buNone/>
            </a:pPr>
            <a:r>
              <a:rPr lang="nb-NO" sz="3200" b="1" dirty="0">
                <a:solidFill>
                  <a:srgbClr val="002060"/>
                </a:solidFill>
              </a:rPr>
              <a:t>jf. nyere fortellingsdidaktikk.</a:t>
            </a:r>
          </a:p>
          <a:p>
            <a:pPr marL="514350" indent="-514350">
              <a:buAutoNum type="arabicParenR"/>
            </a:pPr>
            <a:endParaRPr lang="nb-NO" dirty="0"/>
          </a:p>
          <a:p>
            <a:pPr marL="514350" indent="-514350">
              <a:buAutoNum type="arabicParenR"/>
            </a:pPr>
            <a:endParaRPr lang="nb-NO" dirty="0"/>
          </a:p>
        </p:txBody>
      </p:sp>
      <p:pic>
        <p:nvPicPr>
          <p:cNvPr id="4" name="Picture 6">
            <a:extLst>
              <a:ext uri="{FF2B5EF4-FFF2-40B4-BE49-F238E27FC236}">
                <a16:creationId xmlns:a16="http://schemas.microsoft.com/office/drawing/2014/main" id="{616436B1-73AA-6458-9A28-4E6BB91AE5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2316" y="2028569"/>
            <a:ext cx="2059429" cy="3034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95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0EFE07-F7B4-FFB0-2028-EBD503F3DF7C}"/>
              </a:ext>
            </a:extLst>
          </p:cNvPr>
          <p:cNvSpPr>
            <a:spLocks noGrp="1"/>
          </p:cNvSpPr>
          <p:nvPr>
            <p:ph type="title"/>
          </p:nvPr>
        </p:nvSpPr>
        <p:spPr>
          <a:xfrm>
            <a:off x="838203" y="365130"/>
            <a:ext cx="10515600" cy="888636"/>
          </a:xfrm>
        </p:spPr>
        <p:txBody>
          <a:bodyPr>
            <a:normAutofit/>
          </a:bodyPr>
          <a:lstStyle/>
          <a:p>
            <a:pPr algn="ctr"/>
            <a:r>
              <a:rPr lang="nb-NO" sz="3200" b="1" dirty="0">
                <a:solidFill>
                  <a:srgbClr val="0070C0"/>
                </a:solidFill>
                <a:latin typeface="+mn-lt"/>
              </a:rPr>
              <a:t>En viss aktualisering:</a:t>
            </a:r>
          </a:p>
        </p:txBody>
      </p:sp>
      <p:sp>
        <p:nvSpPr>
          <p:cNvPr id="3" name="Plassholder for innhold 2">
            <a:extLst>
              <a:ext uri="{FF2B5EF4-FFF2-40B4-BE49-F238E27FC236}">
                <a16:creationId xmlns:a16="http://schemas.microsoft.com/office/drawing/2014/main" id="{6769CE83-08EC-A891-167D-410D1EA89103}"/>
              </a:ext>
            </a:extLst>
          </p:cNvPr>
          <p:cNvSpPr>
            <a:spLocks noGrp="1"/>
          </p:cNvSpPr>
          <p:nvPr>
            <p:ph idx="1"/>
          </p:nvPr>
        </p:nvSpPr>
        <p:spPr>
          <a:xfrm>
            <a:off x="838203" y="1555423"/>
            <a:ext cx="10515600" cy="4621540"/>
          </a:xfrm>
        </p:spPr>
        <p:txBody>
          <a:bodyPr/>
          <a:lstStyle/>
          <a:p>
            <a:pPr marL="0" indent="0" algn="ctr">
              <a:lnSpc>
                <a:spcPct val="100000"/>
              </a:lnSpc>
              <a:spcAft>
                <a:spcPts val="800"/>
              </a:spcAft>
              <a:buNone/>
            </a:pPr>
            <a:r>
              <a:rPr lang="nb-NO" sz="3200" b="1" dirty="0">
                <a:solidFill>
                  <a:srgbClr val="0070C0"/>
                </a:solidFill>
                <a:latin typeface="+mn-lt"/>
              </a:rPr>
              <a:t>Baktalerens tredoble mord (Det åttende bud)</a:t>
            </a:r>
          </a:p>
          <a:p>
            <a:pPr marL="0" indent="0" algn="ctr">
              <a:lnSpc>
                <a:spcPct val="100000"/>
              </a:lnSpc>
              <a:spcAft>
                <a:spcPts val="800"/>
              </a:spcAft>
              <a:buNone/>
            </a:pPr>
            <a:r>
              <a:rPr lang="nb-NO" sz="3200" b="1" dirty="0">
                <a:solidFill>
                  <a:srgbClr val="002060"/>
                </a:solidFill>
                <a:effectLst/>
                <a:latin typeface="+mn-lt"/>
                <a:ea typeface="Times New Roman" panose="02020603050405020304" pitchFamily="18" charset="0"/>
                <a:cs typeface="Times New Roman" panose="02020603050405020304" pitchFamily="18" charset="0"/>
              </a:rPr>
              <a:t>Først myrder han sin egen sjel, </a:t>
            </a:r>
            <a:endParaRPr lang="nb-NO" sz="3200" b="1" dirty="0">
              <a:solidFill>
                <a:srgbClr val="002060"/>
              </a:solidFill>
              <a:effectLst/>
              <a:latin typeface="+mn-lt"/>
              <a:ea typeface="Calibri" panose="020F0502020204030204" pitchFamily="34" charset="0"/>
              <a:cs typeface="Times New Roman" panose="02020603050405020304" pitchFamily="18" charset="0"/>
            </a:endParaRPr>
          </a:p>
          <a:p>
            <a:pPr marL="0" indent="0" algn="ctr">
              <a:lnSpc>
                <a:spcPct val="100000"/>
              </a:lnSpc>
              <a:spcAft>
                <a:spcPts val="800"/>
              </a:spcAft>
              <a:buNone/>
            </a:pPr>
            <a:r>
              <a:rPr lang="nb-NO" sz="3200" b="1" dirty="0">
                <a:solidFill>
                  <a:srgbClr val="002060"/>
                </a:solidFill>
                <a:effectLst/>
                <a:latin typeface="+mn-lt"/>
                <a:ea typeface="Times New Roman" panose="02020603050405020304" pitchFamily="18" charset="0"/>
                <a:cs typeface="Times New Roman" panose="02020603050405020304" pitchFamily="18" charset="0"/>
              </a:rPr>
              <a:t>dernest den mann som hører. </a:t>
            </a:r>
            <a:endParaRPr lang="nb-NO" sz="3200" b="1" dirty="0">
              <a:solidFill>
                <a:srgbClr val="002060"/>
              </a:solidFill>
              <a:effectLst/>
              <a:latin typeface="+mn-lt"/>
              <a:ea typeface="Calibri" panose="020F0502020204030204" pitchFamily="34" charset="0"/>
              <a:cs typeface="Times New Roman" panose="02020603050405020304" pitchFamily="18" charset="0"/>
            </a:endParaRPr>
          </a:p>
          <a:p>
            <a:pPr marL="0" indent="0" algn="ctr">
              <a:lnSpc>
                <a:spcPct val="100000"/>
              </a:lnSpc>
              <a:spcAft>
                <a:spcPts val="800"/>
              </a:spcAft>
              <a:buNone/>
            </a:pPr>
            <a:r>
              <a:rPr lang="nb-NO" sz="3200" b="1" dirty="0">
                <a:solidFill>
                  <a:srgbClr val="002060"/>
                </a:solidFill>
                <a:effectLst/>
                <a:latin typeface="+mn-lt"/>
                <a:ea typeface="Times New Roman" panose="02020603050405020304" pitchFamily="18" charset="0"/>
                <a:cs typeface="Times New Roman" panose="02020603050405020304" pitchFamily="18" charset="0"/>
              </a:rPr>
              <a:t>Den tredje person slås i hjel </a:t>
            </a:r>
            <a:endParaRPr lang="nb-NO" sz="3200" b="1" dirty="0">
              <a:solidFill>
                <a:srgbClr val="002060"/>
              </a:solidFill>
              <a:effectLst/>
              <a:latin typeface="+mn-lt"/>
              <a:ea typeface="Calibri" panose="020F0502020204030204" pitchFamily="34" charset="0"/>
              <a:cs typeface="Times New Roman" panose="02020603050405020304" pitchFamily="18" charset="0"/>
            </a:endParaRPr>
          </a:p>
          <a:p>
            <a:pPr marL="0" indent="0" algn="ctr">
              <a:lnSpc>
                <a:spcPct val="100000"/>
              </a:lnSpc>
              <a:spcAft>
                <a:spcPts val="800"/>
              </a:spcAft>
              <a:buNone/>
            </a:pPr>
            <a:r>
              <a:rPr lang="nb-NO" sz="3200" b="1" dirty="0">
                <a:solidFill>
                  <a:srgbClr val="002060"/>
                </a:solidFill>
                <a:effectLst/>
                <a:latin typeface="+mn-lt"/>
                <a:ea typeface="Times New Roman" panose="02020603050405020304" pitchFamily="18" charset="0"/>
                <a:cs typeface="Times New Roman" panose="02020603050405020304" pitchFamily="18" charset="0"/>
              </a:rPr>
              <a:t>ved det han ham påfører.</a:t>
            </a:r>
            <a:endParaRPr lang="nb-NO" sz="3200" b="1" dirty="0">
              <a:solidFill>
                <a:srgbClr val="002060"/>
              </a:solidFill>
              <a:effectLst/>
              <a:latin typeface="+mn-lt"/>
              <a:ea typeface="Calibri" panose="020F0502020204030204" pitchFamily="34" charset="0"/>
              <a:cs typeface="Times New Roman" panose="02020603050405020304" pitchFamily="18" charset="0"/>
            </a:endParaRPr>
          </a:p>
          <a:p>
            <a:endParaRPr lang="nb-NO" dirty="0"/>
          </a:p>
        </p:txBody>
      </p:sp>
      <p:pic>
        <p:nvPicPr>
          <p:cNvPr id="6146" name="Picture 2" descr="Se kildebildet">
            <a:extLst>
              <a:ext uri="{FF2B5EF4-FFF2-40B4-BE49-F238E27FC236}">
                <a16:creationId xmlns:a16="http://schemas.microsoft.com/office/drawing/2014/main" id="{7A237B40-C71C-73BC-DBBF-31FA1739C6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862" y="3669147"/>
            <a:ext cx="1828014" cy="95970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e kildebildet">
            <a:extLst>
              <a:ext uri="{FF2B5EF4-FFF2-40B4-BE49-F238E27FC236}">
                <a16:creationId xmlns:a16="http://schemas.microsoft.com/office/drawing/2014/main" id="{A1CECF4C-6F05-15CE-6500-91951BFB7C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1454" y="3429000"/>
            <a:ext cx="1547099" cy="1160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35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8"/>
                                        </p:tgtEl>
                                        <p:attrNameLst>
                                          <p:attrName>style.visibility</p:attrName>
                                        </p:attrNameLst>
                                      </p:cBhvr>
                                      <p:to>
                                        <p:strVal val="visible"/>
                                      </p:to>
                                    </p:set>
                                    <p:anim calcmode="lin" valueType="num">
                                      <p:cBhvr additive="base">
                                        <p:cTn id="19" dur="500" fill="hold"/>
                                        <p:tgtEl>
                                          <p:spTgt spid="6148"/>
                                        </p:tgtEl>
                                        <p:attrNameLst>
                                          <p:attrName>ppt_x</p:attrName>
                                        </p:attrNameLst>
                                      </p:cBhvr>
                                      <p:tavLst>
                                        <p:tav tm="0">
                                          <p:val>
                                            <p:strVal val="#ppt_x"/>
                                          </p:val>
                                        </p:tav>
                                        <p:tav tm="100000">
                                          <p:val>
                                            <p:strVal val="#ppt_x"/>
                                          </p:val>
                                        </p:tav>
                                      </p:tavLst>
                                    </p:anim>
                                    <p:anim calcmode="lin" valueType="num">
                                      <p:cBhvr additive="base">
                                        <p:cTn id="20"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125">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2462B2E-DC87-05F7-E2D5-A35FD1ADAD30}"/>
              </a:ext>
            </a:extLst>
          </p:cNvPr>
          <p:cNvSpPr txBox="1">
            <a:spLocks noGrp="1"/>
          </p:cNvSpPr>
          <p:nvPr>
            <p:ph type="title"/>
          </p:nvPr>
        </p:nvSpPr>
        <p:spPr>
          <a:xfrm>
            <a:off x="838203" y="365130"/>
            <a:ext cx="10515600" cy="794368"/>
          </a:xfrm>
        </p:spPr>
        <p:txBody>
          <a:bodyPr/>
          <a:lstStyle/>
          <a:p>
            <a:endParaRPr lang="nb-NO" dirty="0"/>
          </a:p>
        </p:txBody>
      </p:sp>
      <p:sp>
        <p:nvSpPr>
          <p:cNvPr id="5" name="Plassholder for innhold 4">
            <a:extLst>
              <a:ext uri="{FF2B5EF4-FFF2-40B4-BE49-F238E27FC236}">
                <a16:creationId xmlns:a16="http://schemas.microsoft.com/office/drawing/2014/main" id="{C69CB3E8-EBC3-3890-8CD7-56529F24CBEB}"/>
              </a:ext>
            </a:extLst>
          </p:cNvPr>
          <p:cNvSpPr>
            <a:spLocks noGrp="1"/>
          </p:cNvSpPr>
          <p:nvPr>
            <p:ph idx="1"/>
          </p:nvPr>
        </p:nvSpPr>
        <p:spPr>
          <a:xfrm>
            <a:off x="838203" y="1159498"/>
            <a:ext cx="10515600" cy="5017465"/>
          </a:xfrm>
        </p:spPr>
        <p:txBody>
          <a:bodyPr>
            <a:normAutofit/>
          </a:bodyPr>
          <a:lstStyle/>
          <a:p>
            <a:pPr marL="0" indent="0">
              <a:buNone/>
            </a:pPr>
            <a:r>
              <a:rPr lang="nb-NO" sz="3200" b="1" u="sng" dirty="0">
                <a:solidFill>
                  <a:srgbClr val="002060"/>
                </a:solidFill>
                <a:latin typeface="+mn-lt"/>
              </a:rPr>
              <a:t>2) Mønsteret profeti – oppfyllelse</a:t>
            </a:r>
          </a:p>
          <a:p>
            <a:pPr marL="0" lvl="0" indent="0">
              <a:lnSpc>
                <a:spcPct val="115000"/>
              </a:lnSpc>
              <a:spcBef>
                <a:spcPts val="1200"/>
              </a:spcBef>
              <a:buNone/>
            </a:pPr>
            <a:r>
              <a:rPr lang="nb-NO"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Hans </a:t>
            </a:r>
            <a:r>
              <a:rPr lang="nb-NO"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utleggelse </a:t>
            </a:r>
            <a:r>
              <a:rPr lang="nb-NO"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av NT stadig i kontakt med GT-profetier</a:t>
            </a:r>
          </a:p>
          <a:p>
            <a:pPr marL="0" lvl="0" indent="0">
              <a:lnSpc>
                <a:spcPct val="115000"/>
              </a:lnSpc>
              <a:spcBef>
                <a:spcPts val="1200"/>
              </a:spcBef>
              <a:buNone/>
            </a:pPr>
            <a:r>
              <a:rPr lang="nb-NO"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Fedrene «sukket» </a:t>
            </a:r>
            <a:r>
              <a:rPr lang="nb-NO"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Davidssønnens komme.</a:t>
            </a:r>
            <a:endParaRPr lang="nb-NO"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buNone/>
            </a:pPr>
            <a:r>
              <a:rPr lang="nb-NO"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Protevangeliet   </a:t>
            </a:r>
            <a:r>
              <a:rPr lang="nb-NO"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 Jesu påskeseier. </a:t>
            </a:r>
            <a:endParaRPr lang="nb-NO"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buNone/>
            </a:pPr>
            <a:r>
              <a:rPr lang="nb-NO"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Salme 110 </a:t>
            </a:r>
            <a:r>
              <a:rPr lang="nb-NO"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Jesu opphøyelse. </a:t>
            </a:r>
            <a:endParaRPr lang="nb-NO"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800"/>
              </a:spcAft>
              <a:buFont typeface="Arial" panose="020B0604020202020204" pitchFamily="34" charset="0"/>
              <a:buChar char="•"/>
            </a:pPr>
            <a:r>
              <a:rPr lang="nb-NO"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Jes 53 </a:t>
            </a:r>
            <a:r>
              <a:rPr lang="nb-NO"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straffen «blev </a:t>
            </a:r>
            <a:r>
              <a:rPr lang="nb-NO"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overøsed</a:t>
            </a:r>
            <a:r>
              <a:rPr lang="nb-NO"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på Kristus.</a:t>
            </a:r>
          </a:p>
          <a:p>
            <a:pPr marL="0" lvl="0" indent="0">
              <a:lnSpc>
                <a:spcPct val="115000"/>
              </a:lnSpc>
              <a:spcAft>
                <a:spcPts val="800"/>
              </a:spcAft>
              <a:buNone/>
            </a:pPr>
            <a:r>
              <a:rPr lang="nb-NO"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Trosopplæring med åpenbaringshistorien som kilde.</a:t>
            </a:r>
            <a:endParaRPr lang="nb-NO"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b-NO" sz="3200" b="1" u="sng" dirty="0">
              <a:solidFill>
                <a:srgbClr val="002060"/>
              </a:solidFill>
              <a:latin typeface="+mn-lt"/>
            </a:endParaRPr>
          </a:p>
        </p:txBody>
      </p:sp>
      <p:pic>
        <p:nvPicPr>
          <p:cNvPr id="7172" name="Picture 4" descr="Ingen beskrivelse er tilgjengelig.">
            <a:extLst>
              <a:ext uri="{FF2B5EF4-FFF2-40B4-BE49-F238E27FC236}">
                <a16:creationId xmlns:a16="http://schemas.microsoft.com/office/drawing/2014/main" id="{88DCE5A3-9A2A-054C-AA9F-FA6A1B70E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8956" y="2366130"/>
            <a:ext cx="2952474" cy="24603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073B8B-E260-D4C1-4BDE-AB7A2F027B98}"/>
              </a:ext>
            </a:extLst>
          </p:cNvPr>
          <p:cNvSpPr>
            <a:spLocks noGrp="1"/>
          </p:cNvSpPr>
          <p:nvPr>
            <p:ph type="title"/>
          </p:nvPr>
        </p:nvSpPr>
        <p:spPr>
          <a:xfrm>
            <a:off x="838203" y="365129"/>
            <a:ext cx="10515600" cy="756661"/>
          </a:xfrm>
        </p:spPr>
        <p:txBody>
          <a:bodyPr>
            <a:normAutofit/>
          </a:bodyPr>
          <a:lstStyle/>
          <a:p>
            <a:pPr algn="ctr"/>
            <a:r>
              <a:rPr lang="nb-NO" sz="3200" b="1" dirty="0">
                <a:solidFill>
                  <a:srgbClr val="C00000"/>
                </a:solidFill>
                <a:latin typeface="+mn-lt"/>
              </a:rPr>
              <a:t>En parentes: Grundtvig og Betlehem. </a:t>
            </a:r>
          </a:p>
        </p:txBody>
      </p:sp>
      <p:sp>
        <p:nvSpPr>
          <p:cNvPr id="3" name="Plassholder for innhold 2">
            <a:extLst>
              <a:ext uri="{FF2B5EF4-FFF2-40B4-BE49-F238E27FC236}">
                <a16:creationId xmlns:a16="http://schemas.microsoft.com/office/drawing/2014/main" id="{6AAF819C-82F4-1643-BEE6-484EFCDAC257}"/>
              </a:ext>
            </a:extLst>
          </p:cNvPr>
          <p:cNvSpPr>
            <a:spLocks noGrp="1"/>
          </p:cNvSpPr>
          <p:nvPr>
            <p:ph idx="1"/>
          </p:nvPr>
        </p:nvSpPr>
        <p:spPr>
          <a:xfrm>
            <a:off x="838203" y="1357460"/>
            <a:ext cx="10515600" cy="4819503"/>
          </a:xfrm>
        </p:spPr>
        <p:txBody>
          <a:bodyPr/>
          <a:lstStyle/>
          <a:p>
            <a:pPr marL="0" indent="0">
              <a:buNone/>
            </a:pPr>
            <a:r>
              <a:rPr lang="nb-NO" sz="2000" b="1" u="sng" dirty="0">
                <a:latin typeface="+mn-lt"/>
              </a:rPr>
              <a:t>Vi synger:</a:t>
            </a:r>
            <a:endParaRPr lang="nb-NO" sz="3200" b="1" dirty="0">
              <a:solidFill>
                <a:srgbClr val="002060"/>
              </a:solidFill>
              <a:latin typeface="+mn-lt"/>
              <a:ea typeface="Calibri" panose="020F0502020204030204" pitchFamily="34" charset="0"/>
              <a:cs typeface="Times New Roman" panose="02020603050405020304" pitchFamily="18" charset="0"/>
            </a:endParaRPr>
          </a:p>
          <a:p>
            <a:pPr marL="0" indent="0">
              <a:buNone/>
            </a:pPr>
            <a:r>
              <a:rPr lang="nb-NO" sz="3200" b="1" dirty="0">
                <a:solidFill>
                  <a:srgbClr val="002060"/>
                </a:solidFill>
                <a:latin typeface="+mn-lt"/>
                <a:ea typeface="Calibri" panose="020F0502020204030204" pitchFamily="34" charset="0"/>
                <a:cs typeface="Times New Roman" panose="02020603050405020304" pitchFamily="18" charset="0"/>
              </a:rPr>
              <a:t>H</a:t>
            </a:r>
            <a:r>
              <a:rPr lang="nb-NO" sz="3200" b="1" dirty="0">
                <a:solidFill>
                  <a:srgbClr val="002060"/>
                </a:solidFill>
                <a:effectLst/>
                <a:latin typeface="+mn-lt"/>
                <a:ea typeface="Calibri" panose="020F0502020204030204" pitchFamily="34" charset="0"/>
                <a:cs typeface="Times New Roman" panose="02020603050405020304" pitchFamily="18" charset="0"/>
              </a:rPr>
              <a:t>vor David gikk og voktet får</a:t>
            </a:r>
            <a:br>
              <a:rPr lang="nb-NO" sz="3200" b="1" dirty="0">
                <a:solidFill>
                  <a:srgbClr val="002060"/>
                </a:solidFill>
                <a:effectLst/>
                <a:latin typeface="+mn-lt"/>
                <a:ea typeface="Calibri" panose="020F0502020204030204" pitchFamily="34" charset="0"/>
                <a:cs typeface="Times New Roman" panose="02020603050405020304" pitchFamily="18" charset="0"/>
              </a:rPr>
            </a:br>
            <a:r>
              <a:rPr lang="nb-NO" sz="3200" b="1" dirty="0">
                <a:solidFill>
                  <a:srgbClr val="002060"/>
                </a:solidFill>
                <a:effectLst/>
                <a:latin typeface="+mn-lt"/>
                <a:ea typeface="Calibri" panose="020F0502020204030204" pitchFamily="34" charset="0"/>
                <a:cs typeface="Times New Roman" panose="02020603050405020304" pitchFamily="18" charset="0"/>
              </a:rPr>
              <a:t>som salvet drott i unge år,</a:t>
            </a:r>
            <a:br>
              <a:rPr lang="nb-NO" sz="3200" b="1" dirty="0">
                <a:solidFill>
                  <a:srgbClr val="002060"/>
                </a:solidFill>
                <a:effectLst/>
                <a:latin typeface="+mn-lt"/>
                <a:ea typeface="Calibri" panose="020F0502020204030204" pitchFamily="34" charset="0"/>
                <a:cs typeface="Times New Roman" panose="02020603050405020304" pitchFamily="18" charset="0"/>
              </a:rPr>
            </a:br>
            <a:r>
              <a:rPr lang="nb-NO" sz="3200" b="1" dirty="0">
                <a:solidFill>
                  <a:srgbClr val="002060"/>
                </a:solidFill>
                <a:effectLst/>
                <a:latin typeface="+mn-lt"/>
                <a:ea typeface="Calibri" panose="020F0502020204030204" pitchFamily="34" charset="0"/>
                <a:cs typeface="Times New Roman" panose="02020603050405020304" pitchFamily="18" charset="0"/>
              </a:rPr>
              <a:t>Der åpenbarer Herren nå</a:t>
            </a:r>
            <a:br>
              <a:rPr lang="nb-NO" sz="3200" b="1" dirty="0">
                <a:solidFill>
                  <a:srgbClr val="002060"/>
                </a:solidFill>
                <a:effectLst/>
                <a:latin typeface="+mn-lt"/>
                <a:ea typeface="Calibri" panose="020F0502020204030204" pitchFamily="34" charset="0"/>
                <a:cs typeface="Times New Roman" panose="02020603050405020304" pitchFamily="18" charset="0"/>
              </a:rPr>
            </a:br>
            <a:r>
              <a:rPr lang="nb-NO" sz="3200" b="1" dirty="0">
                <a:solidFill>
                  <a:srgbClr val="002060"/>
                </a:solidFill>
                <a:effectLst/>
                <a:latin typeface="+mn-lt"/>
                <a:ea typeface="Calibri" panose="020F0502020204030204" pitchFamily="34" charset="0"/>
                <a:cs typeface="Times New Roman" panose="02020603050405020304" pitchFamily="18" charset="0"/>
              </a:rPr>
              <a:t>Hva David kun i ånden så.</a:t>
            </a:r>
          </a:p>
          <a:p>
            <a:pPr marL="0" indent="0">
              <a:buNone/>
            </a:pPr>
            <a:endParaRPr lang="nb-NO" sz="3200" b="1" dirty="0">
              <a:solidFill>
                <a:srgbClr val="002060"/>
              </a:solidFill>
              <a:latin typeface="+mn-lt"/>
              <a:ea typeface="Calibri" panose="020F0502020204030204" pitchFamily="34" charset="0"/>
              <a:cs typeface="Times New Roman" panose="02020603050405020304" pitchFamily="18" charset="0"/>
            </a:endParaRPr>
          </a:p>
          <a:p>
            <a:pPr marL="0" indent="0">
              <a:buNone/>
            </a:pPr>
            <a:r>
              <a:rPr lang="nb-NO" sz="3200" b="1" dirty="0">
                <a:solidFill>
                  <a:srgbClr val="C00000"/>
                </a:solidFill>
                <a:effectLst/>
                <a:latin typeface="+mn-lt"/>
                <a:ea typeface="Calibri" panose="020F0502020204030204" pitchFamily="34" charset="0"/>
                <a:cs typeface="Times New Roman" panose="02020603050405020304" pitchFamily="18" charset="0"/>
              </a:rPr>
              <a:t>Verset er en </a:t>
            </a:r>
            <a:r>
              <a:rPr lang="nb-NO" sz="3200" b="1" dirty="0" err="1">
                <a:solidFill>
                  <a:srgbClr val="C00000"/>
                </a:solidFill>
                <a:effectLst/>
                <a:latin typeface="+mn-lt"/>
                <a:ea typeface="Calibri" panose="020F0502020204030204" pitchFamily="34" charset="0"/>
                <a:cs typeface="Times New Roman" panose="02020603050405020304" pitchFamily="18" charset="0"/>
              </a:rPr>
              <a:t>e</a:t>
            </a:r>
            <a:r>
              <a:rPr lang="nb-NO" sz="3200" b="1" dirty="0" err="1">
                <a:solidFill>
                  <a:srgbClr val="C00000"/>
                </a:solidFill>
              </a:rPr>
              <a:t>n</a:t>
            </a:r>
            <a:r>
              <a:rPr lang="nb-NO" sz="3200" b="1" dirty="0">
                <a:solidFill>
                  <a:srgbClr val="C00000"/>
                </a:solidFill>
              </a:rPr>
              <a:t> profetisk ‘link’</a:t>
            </a:r>
            <a:r>
              <a:rPr lang="nb-NO" dirty="0"/>
              <a:t>.</a:t>
            </a:r>
          </a:p>
          <a:p>
            <a:pPr marL="0" indent="0">
              <a:buNone/>
            </a:pPr>
            <a:r>
              <a:rPr lang="nb-NO" sz="1800" b="1" dirty="0">
                <a:solidFill>
                  <a:srgbClr val="002060"/>
                </a:solidFill>
                <a:effectLst/>
                <a:latin typeface="+mn-lt"/>
                <a:ea typeface="Calibri" panose="020F0502020204030204" pitchFamily="34" charset="0"/>
                <a:cs typeface="Times New Roman" panose="02020603050405020304" pitchFamily="18" charset="0"/>
              </a:rPr>
              <a:t>Erfaringer fra leir (</a:t>
            </a:r>
            <a:r>
              <a:rPr lang="nb-NO" sz="1800" b="1" dirty="0" err="1">
                <a:solidFill>
                  <a:srgbClr val="002060"/>
                </a:solidFill>
                <a:effectLst/>
                <a:latin typeface="+mn-lt"/>
                <a:ea typeface="Calibri" panose="020F0502020204030204" pitchFamily="34" charset="0"/>
                <a:cs typeface="Times New Roman" panose="02020603050405020304" pitchFamily="18" charset="0"/>
              </a:rPr>
              <a:t>Ps</a:t>
            </a:r>
            <a:r>
              <a:rPr lang="nb-NO" sz="1800" b="1" dirty="0">
                <a:solidFill>
                  <a:srgbClr val="002060"/>
                </a:solidFill>
                <a:effectLst/>
                <a:latin typeface="+mn-lt"/>
                <a:ea typeface="Calibri" panose="020F0502020204030204" pitchFamily="34" charset="0"/>
                <a:cs typeface="Times New Roman" panose="02020603050405020304" pitchFamily="18" charset="0"/>
              </a:rPr>
              <a:t> 110 og Jes 53)</a:t>
            </a:r>
          </a:p>
          <a:p>
            <a:pPr marL="0" indent="0">
              <a:buNone/>
            </a:pPr>
            <a:endParaRPr lang="nb-NO" dirty="0"/>
          </a:p>
        </p:txBody>
      </p:sp>
      <p:pic>
        <p:nvPicPr>
          <p:cNvPr id="4" name="Plassholder for innhold 4">
            <a:extLst>
              <a:ext uri="{FF2B5EF4-FFF2-40B4-BE49-F238E27FC236}">
                <a16:creationId xmlns:a16="http://schemas.microsoft.com/office/drawing/2014/main" id="{5AC89170-6331-6C99-4B41-DC9FDFCEF3AA}"/>
              </a:ext>
            </a:extLst>
          </p:cNvPr>
          <p:cNvPicPr>
            <a:picLocks noChangeAspect="1"/>
          </p:cNvPicPr>
          <p:nvPr/>
        </p:nvPicPr>
        <p:blipFill>
          <a:blip r:embed="rId2"/>
          <a:stretch>
            <a:fillRect/>
          </a:stretch>
        </p:blipFill>
        <p:spPr>
          <a:xfrm>
            <a:off x="6946914" y="1039272"/>
            <a:ext cx="2257425" cy="3905246"/>
          </a:xfrm>
          <a:prstGeom prst="rect">
            <a:avLst/>
          </a:prstGeom>
          <a:noFill/>
          <a:ln>
            <a:noFill/>
          </a:ln>
        </p:spPr>
      </p:pic>
    </p:spTree>
    <p:extLst>
      <p:ext uri="{BB962C8B-B14F-4D97-AF65-F5344CB8AC3E}">
        <p14:creationId xmlns:p14="http://schemas.microsoft.com/office/powerpoint/2010/main" val="279924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EF0BC3-7B76-379B-7C65-C4E671C2BFEB}"/>
              </a:ext>
            </a:extLst>
          </p:cNvPr>
          <p:cNvSpPr>
            <a:spLocks noGrp="1"/>
          </p:cNvSpPr>
          <p:nvPr>
            <p:ph type="title"/>
          </p:nvPr>
        </p:nvSpPr>
        <p:spPr>
          <a:xfrm>
            <a:off x="838203" y="365130"/>
            <a:ext cx="10515600" cy="247612"/>
          </a:xfrm>
        </p:spPr>
        <p:txBody>
          <a:bodyPr>
            <a:normAutofit fontScale="90000"/>
          </a:bodyPr>
          <a:lstStyle/>
          <a:p>
            <a:endParaRPr lang="nb-NO" dirty="0"/>
          </a:p>
        </p:txBody>
      </p:sp>
      <p:sp>
        <p:nvSpPr>
          <p:cNvPr id="3" name="Plassholder for innhold 2">
            <a:extLst>
              <a:ext uri="{FF2B5EF4-FFF2-40B4-BE49-F238E27FC236}">
                <a16:creationId xmlns:a16="http://schemas.microsoft.com/office/drawing/2014/main" id="{277D1EC2-08BB-C8D9-CE8C-F9EC6C151FEC}"/>
              </a:ext>
            </a:extLst>
          </p:cNvPr>
          <p:cNvSpPr>
            <a:spLocks noGrp="1"/>
          </p:cNvSpPr>
          <p:nvPr>
            <p:ph idx="1"/>
          </p:nvPr>
        </p:nvSpPr>
        <p:spPr>
          <a:xfrm>
            <a:off x="838203" y="848412"/>
            <a:ext cx="10515600" cy="5328551"/>
          </a:xfrm>
        </p:spPr>
        <p:txBody>
          <a:bodyPr>
            <a:normAutofit fontScale="92500" lnSpcReduction="10000"/>
          </a:bodyPr>
          <a:lstStyle/>
          <a:p>
            <a:pPr marL="0" indent="0">
              <a:buNone/>
            </a:pPr>
            <a:r>
              <a:rPr lang="nb-NO" sz="3500" b="1" u="sng" dirty="0">
                <a:solidFill>
                  <a:srgbClr val="002060"/>
                </a:solidFill>
              </a:rPr>
              <a:t>3) Den typologiske tolkningsmetoden</a:t>
            </a:r>
          </a:p>
          <a:p>
            <a:pPr marL="0" indent="0" algn="r">
              <a:buNone/>
            </a:pPr>
            <a:r>
              <a:rPr lang="nb-NO" sz="3000" b="1" u="sng" dirty="0">
                <a:solidFill>
                  <a:srgbClr val="002060"/>
                </a:solidFill>
              </a:rPr>
              <a:t>Abels blod</a:t>
            </a:r>
          </a:p>
          <a:p>
            <a:pPr marL="0" indent="0" algn="r">
              <a:buNone/>
            </a:pPr>
            <a:r>
              <a:rPr lang="nb-NO" sz="3000" b="1" u="sng" dirty="0">
                <a:solidFill>
                  <a:srgbClr val="002060"/>
                </a:solidFill>
              </a:rPr>
              <a:t>Lot</a:t>
            </a:r>
          </a:p>
          <a:p>
            <a:pPr marL="0" indent="0" algn="r">
              <a:buNone/>
            </a:pPr>
            <a:r>
              <a:rPr lang="nb-NO" sz="3000" b="1" u="sng" dirty="0">
                <a:solidFill>
                  <a:srgbClr val="002060"/>
                </a:solidFill>
              </a:rPr>
              <a:t>Jona</a:t>
            </a:r>
          </a:p>
          <a:p>
            <a:pPr marL="0" indent="0" algn="r">
              <a:buNone/>
            </a:pPr>
            <a:r>
              <a:rPr lang="nb-NO" sz="3000" b="1" u="sng" dirty="0">
                <a:solidFill>
                  <a:srgbClr val="002060"/>
                </a:solidFill>
              </a:rPr>
              <a:t>Josva</a:t>
            </a:r>
          </a:p>
          <a:p>
            <a:pPr marL="0" indent="0" algn="r">
              <a:buNone/>
            </a:pPr>
            <a:r>
              <a:rPr lang="nb-NO" sz="3000" b="1" u="sng" dirty="0">
                <a:solidFill>
                  <a:srgbClr val="002060"/>
                </a:solidFill>
              </a:rPr>
              <a:t>Tabernaklet</a:t>
            </a:r>
          </a:p>
          <a:p>
            <a:pPr marL="0" indent="0" algn="r">
              <a:buNone/>
            </a:pPr>
            <a:r>
              <a:rPr lang="nb-NO" sz="3000" b="1" u="sng" dirty="0">
                <a:solidFill>
                  <a:srgbClr val="002060"/>
                </a:solidFill>
              </a:rPr>
              <a:t>Nådestolen </a:t>
            </a:r>
          </a:p>
          <a:p>
            <a:pPr marL="0" indent="0" algn="r">
              <a:buNone/>
            </a:pPr>
            <a:r>
              <a:rPr lang="nb-NO" sz="3000" b="1" u="sng" dirty="0">
                <a:solidFill>
                  <a:srgbClr val="002060"/>
                </a:solidFill>
              </a:rPr>
              <a:t>osv.</a:t>
            </a:r>
            <a:endParaRPr lang="nb-NO" sz="3000" b="1" dirty="0">
              <a:solidFill>
                <a:srgbClr val="002060"/>
              </a:solidFill>
            </a:endParaRPr>
          </a:p>
          <a:p>
            <a:pPr marL="0" indent="0">
              <a:buNone/>
            </a:pPr>
            <a:r>
              <a:rPr lang="nb-NO" sz="3500" b="1" dirty="0">
                <a:solidFill>
                  <a:srgbClr val="002060"/>
                </a:solidFill>
              </a:rPr>
              <a:t>Petter Dass så forbilder/motbilder på Kristus og menigheten i </a:t>
            </a:r>
            <a:r>
              <a:rPr lang="nb-NO" sz="3500" b="1" i="1" dirty="0">
                <a:solidFill>
                  <a:srgbClr val="002060"/>
                </a:solidFill>
              </a:rPr>
              <a:t>GT-begivenheter, -enkeltpersoner og -ordninger </a:t>
            </a:r>
            <a:r>
              <a:rPr lang="nb-NO" sz="3500" b="1" dirty="0">
                <a:solidFill>
                  <a:srgbClr val="002060"/>
                </a:solidFill>
              </a:rPr>
              <a:t>–                  inkl. </a:t>
            </a:r>
            <a:r>
              <a:rPr lang="nb-NO" sz="3500" b="1" i="1" dirty="0">
                <a:solidFill>
                  <a:srgbClr val="C00000"/>
                </a:solidFill>
              </a:rPr>
              <a:t>stigningen</a:t>
            </a:r>
            <a:r>
              <a:rPr lang="nb-NO" sz="3500" b="1" dirty="0">
                <a:solidFill>
                  <a:srgbClr val="002060"/>
                </a:solidFill>
              </a:rPr>
              <a:t> i det de peker fram imot (</a:t>
            </a:r>
            <a:r>
              <a:rPr lang="nb-NO" sz="3500" b="1" dirty="0" err="1">
                <a:solidFill>
                  <a:srgbClr val="002060"/>
                </a:solidFill>
              </a:rPr>
              <a:t>Goppelt</a:t>
            </a:r>
            <a:r>
              <a:rPr lang="nb-NO" sz="3500" b="1" dirty="0">
                <a:solidFill>
                  <a:srgbClr val="002060"/>
                </a:solidFill>
              </a:rPr>
              <a:t>).</a:t>
            </a:r>
          </a:p>
        </p:txBody>
      </p:sp>
      <p:pic>
        <p:nvPicPr>
          <p:cNvPr id="4" name="Plassholder for innhold 4">
            <a:extLst>
              <a:ext uri="{FF2B5EF4-FFF2-40B4-BE49-F238E27FC236}">
                <a16:creationId xmlns:a16="http://schemas.microsoft.com/office/drawing/2014/main" id="{5FF65774-C7C3-9644-73A2-549431A606B7}"/>
              </a:ext>
            </a:extLst>
          </p:cNvPr>
          <p:cNvPicPr>
            <a:picLocks noChangeAspect="1"/>
          </p:cNvPicPr>
          <p:nvPr/>
        </p:nvPicPr>
        <p:blipFill>
          <a:blip r:embed="rId2"/>
          <a:stretch>
            <a:fillRect/>
          </a:stretch>
        </p:blipFill>
        <p:spPr>
          <a:xfrm>
            <a:off x="2102962" y="2191159"/>
            <a:ext cx="2668540" cy="2001405"/>
          </a:xfrm>
          <a:prstGeom prst="rect">
            <a:avLst/>
          </a:prstGeom>
          <a:noFill/>
          <a:ln>
            <a:noFill/>
          </a:ln>
        </p:spPr>
      </p:pic>
      <p:pic>
        <p:nvPicPr>
          <p:cNvPr id="5" name="Picture 2">
            <a:extLst>
              <a:ext uri="{FF2B5EF4-FFF2-40B4-BE49-F238E27FC236}">
                <a16:creationId xmlns:a16="http://schemas.microsoft.com/office/drawing/2014/main" id="{F3737C4A-1440-8806-D29F-FE966262DA0D}"/>
              </a:ext>
            </a:extLst>
          </p:cNvPr>
          <p:cNvPicPr>
            <a:picLocks noChangeAspect="1"/>
          </p:cNvPicPr>
          <p:nvPr/>
        </p:nvPicPr>
        <p:blipFill>
          <a:blip r:embed="rId3"/>
          <a:srcRect/>
          <a:stretch>
            <a:fillRect/>
          </a:stretch>
        </p:blipFill>
        <p:spPr>
          <a:xfrm>
            <a:off x="6288920" y="2191159"/>
            <a:ext cx="2263160" cy="2098037"/>
          </a:xfrm>
          <a:prstGeom prst="rect">
            <a:avLst/>
          </a:prstGeom>
          <a:noFill/>
          <a:ln cap="flat">
            <a:noFill/>
          </a:ln>
        </p:spPr>
      </p:pic>
    </p:spTree>
    <p:extLst>
      <p:ext uri="{BB962C8B-B14F-4D97-AF65-F5344CB8AC3E}">
        <p14:creationId xmlns:p14="http://schemas.microsoft.com/office/powerpoint/2010/main" val="87198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B500DF-D2AF-A763-5839-1055924DC024}"/>
              </a:ext>
            </a:extLst>
          </p:cNvPr>
          <p:cNvSpPr>
            <a:spLocks noGrp="1"/>
          </p:cNvSpPr>
          <p:nvPr>
            <p:ph type="title"/>
          </p:nvPr>
        </p:nvSpPr>
        <p:spPr>
          <a:xfrm>
            <a:off x="838203" y="365129"/>
            <a:ext cx="10515600" cy="737807"/>
          </a:xfrm>
        </p:spPr>
        <p:txBody>
          <a:bodyPr/>
          <a:lstStyle/>
          <a:p>
            <a:endParaRPr lang="nb-NO" dirty="0"/>
          </a:p>
        </p:txBody>
      </p:sp>
      <p:sp>
        <p:nvSpPr>
          <p:cNvPr id="3" name="Plassholder for innhold 2">
            <a:extLst>
              <a:ext uri="{FF2B5EF4-FFF2-40B4-BE49-F238E27FC236}">
                <a16:creationId xmlns:a16="http://schemas.microsoft.com/office/drawing/2014/main" id="{10A21570-AA33-B587-5F5F-DD7675B5A3C7}"/>
              </a:ext>
            </a:extLst>
          </p:cNvPr>
          <p:cNvSpPr>
            <a:spLocks noGrp="1"/>
          </p:cNvSpPr>
          <p:nvPr>
            <p:ph idx="1"/>
          </p:nvPr>
        </p:nvSpPr>
        <p:spPr>
          <a:xfrm>
            <a:off x="640240" y="1300899"/>
            <a:ext cx="10515600" cy="4876064"/>
          </a:xfrm>
        </p:spPr>
        <p:txBody>
          <a:bodyPr/>
          <a:lstStyle/>
          <a:p>
            <a:pPr marL="0" lvl="0" indent="0">
              <a:buNone/>
            </a:pPr>
            <a:r>
              <a:rPr lang="nb-NO" sz="3200" b="1" u="sng" dirty="0">
                <a:solidFill>
                  <a:srgbClr val="002060"/>
                </a:solidFill>
              </a:rPr>
              <a:t>4) Analogioverføring</a:t>
            </a:r>
            <a:endParaRPr lang="nb-NO" b="1" dirty="0">
              <a:solidFill>
                <a:srgbClr val="002060"/>
              </a:solidFill>
              <a:latin typeface="+mn-lt"/>
            </a:endParaRPr>
          </a:p>
          <a:p>
            <a:pPr marL="0" lvl="0" indent="0">
              <a:buNone/>
            </a:pPr>
            <a:r>
              <a:rPr lang="nb-NO" sz="3200" b="1" dirty="0">
                <a:solidFill>
                  <a:srgbClr val="C00000"/>
                </a:solidFill>
                <a:latin typeface="+mn-lt"/>
              </a:rPr>
              <a:t>Likesom – så</a:t>
            </a:r>
          </a:p>
          <a:p>
            <a:pPr marL="0" lvl="0" indent="0">
              <a:buNone/>
            </a:pPr>
            <a:r>
              <a:rPr lang="nb-NO" b="1" dirty="0">
                <a:solidFill>
                  <a:srgbClr val="002060"/>
                </a:solidFill>
                <a:latin typeface="+mn-lt"/>
              </a:rPr>
              <a:t>Forutsetning: At </a:t>
            </a:r>
            <a:r>
              <a:rPr lang="nb-NO" b="1" i="1" dirty="0">
                <a:solidFill>
                  <a:srgbClr val="002060"/>
                </a:solidFill>
                <a:latin typeface="+mn-lt"/>
              </a:rPr>
              <a:t>Gud er den samme – troens liv har de samme vilkår.</a:t>
            </a:r>
          </a:p>
          <a:p>
            <a:pPr marL="0" lvl="0" indent="0">
              <a:buNone/>
            </a:pPr>
            <a:endParaRPr lang="nb-NO" b="1" dirty="0">
              <a:solidFill>
                <a:srgbClr val="002060"/>
              </a:solidFill>
              <a:latin typeface="+mn-lt"/>
            </a:endParaRPr>
          </a:p>
          <a:p>
            <a:pPr marL="0" lvl="0" indent="0">
              <a:buNone/>
            </a:pPr>
            <a:r>
              <a:rPr lang="nb-NO" b="1" dirty="0">
                <a:solidFill>
                  <a:srgbClr val="002060"/>
                </a:solidFill>
                <a:latin typeface="+mn-lt"/>
              </a:rPr>
              <a:t>Israel i Babel</a:t>
            </a:r>
          </a:p>
          <a:p>
            <a:pPr marL="0" lvl="0" indent="0">
              <a:buNone/>
            </a:pPr>
            <a:r>
              <a:rPr lang="nb-NO" b="1" i="1" dirty="0">
                <a:solidFill>
                  <a:srgbClr val="002060"/>
                </a:solidFill>
                <a:latin typeface="+mn-lt"/>
              </a:rPr>
              <a:t>Jes 40,1; 43,3; 53</a:t>
            </a:r>
            <a:endParaRPr lang="nb-NO" b="1" i="1" dirty="0">
              <a:solidFill>
                <a:srgbClr val="C00000"/>
              </a:solidFill>
              <a:latin typeface="+mn-lt"/>
            </a:endParaRPr>
          </a:p>
          <a:p>
            <a:pPr marL="0" lvl="0" indent="0">
              <a:buNone/>
            </a:pPr>
            <a:endParaRPr lang="nb-NO" b="1" i="1" dirty="0">
              <a:solidFill>
                <a:srgbClr val="002060"/>
              </a:solidFill>
              <a:latin typeface="+mn-lt"/>
            </a:endParaRPr>
          </a:p>
          <a:p>
            <a:pPr marL="0" indent="0">
              <a:buNone/>
            </a:pPr>
            <a:endParaRPr lang="nb-NO" dirty="0"/>
          </a:p>
        </p:txBody>
      </p:sp>
      <p:pic>
        <p:nvPicPr>
          <p:cNvPr id="4" name="Picture 3">
            <a:extLst>
              <a:ext uri="{FF2B5EF4-FFF2-40B4-BE49-F238E27FC236}">
                <a16:creationId xmlns:a16="http://schemas.microsoft.com/office/drawing/2014/main" id="{CAB20827-6D88-4097-E5DE-62120587B46F}"/>
              </a:ext>
            </a:extLst>
          </p:cNvPr>
          <p:cNvPicPr>
            <a:picLocks noChangeAspect="1"/>
          </p:cNvPicPr>
          <p:nvPr/>
        </p:nvPicPr>
        <p:blipFill>
          <a:blip r:embed="rId2"/>
          <a:srcRect/>
          <a:stretch>
            <a:fillRect/>
          </a:stretch>
        </p:blipFill>
        <p:spPr>
          <a:xfrm>
            <a:off x="7495642" y="3848734"/>
            <a:ext cx="1773468" cy="1819071"/>
          </a:xfrm>
          <a:prstGeom prst="rect">
            <a:avLst/>
          </a:prstGeom>
          <a:noFill/>
          <a:ln>
            <a:noFill/>
          </a:ln>
        </p:spPr>
      </p:pic>
      <p:pic>
        <p:nvPicPr>
          <p:cNvPr id="4098" name="Picture 2">
            <a:extLst>
              <a:ext uri="{FF2B5EF4-FFF2-40B4-BE49-F238E27FC236}">
                <a16:creationId xmlns:a16="http://schemas.microsoft.com/office/drawing/2014/main" id="{E39690CD-6D8E-5310-7F45-A1DED595D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6387" y="3043974"/>
            <a:ext cx="2613606" cy="1819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43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098"/>
                                        </p:tgtEl>
                                        <p:attrNameLst>
                                          <p:attrName>style.visibility</p:attrName>
                                        </p:attrNameLst>
                                      </p:cBhvr>
                                      <p:to>
                                        <p:strVal val="visible"/>
                                      </p:to>
                                    </p:set>
                                    <p:anim calcmode="lin" valueType="num">
                                      <p:cBhvr additive="base">
                                        <p:cTn id="29" dur="500" fill="hold"/>
                                        <p:tgtEl>
                                          <p:spTgt spid="4098"/>
                                        </p:tgtEl>
                                        <p:attrNameLst>
                                          <p:attrName>ppt_x</p:attrName>
                                        </p:attrNameLst>
                                      </p:cBhvr>
                                      <p:tavLst>
                                        <p:tav tm="0">
                                          <p:val>
                                            <p:strVal val="#ppt_x"/>
                                          </p:val>
                                        </p:tav>
                                        <p:tav tm="100000">
                                          <p:val>
                                            <p:strVal val="#ppt_x"/>
                                          </p:val>
                                        </p:tav>
                                      </p:tavLst>
                                    </p:anim>
                                    <p:anim calcmode="lin" valueType="num">
                                      <p:cBhvr additive="base">
                                        <p:cTn id="30"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4E895E-D2FD-846F-14B7-752FCC69D874}"/>
              </a:ext>
            </a:extLst>
          </p:cNvPr>
          <p:cNvSpPr>
            <a:spLocks noGrp="1"/>
          </p:cNvSpPr>
          <p:nvPr>
            <p:ph type="title"/>
          </p:nvPr>
        </p:nvSpPr>
        <p:spPr>
          <a:xfrm>
            <a:off x="838203" y="365129"/>
            <a:ext cx="10515600" cy="502137"/>
          </a:xfrm>
        </p:spPr>
        <p:txBody>
          <a:bodyPr>
            <a:noAutofit/>
          </a:bodyPr>
          <a:lstStyle/>
          <a:p>
            <a:pPr algn="ctr"/>
            <a:r>
              <a:rPr lang="nb-NO" sz="3200" b="1" dirty="0">
                <a:solidFill>
                  <a:srgbClr val="0070C0"/>
                </a:solidFill>
                <a:latin typeface="+mn-lt"/>
              </a:rPr>
              <a:t>Lov og evangelium i trosopplæringen</a:t>
            </a:r>
          </a:p>
        </p:txBody>
      </p:sp>
      <p:sp>
        <p:nvSpPr>
          <p:cNvPr id="3" name="Plassholder for innhold 2">
            <a:extLst>
              <a:ext uri="{FF2B5EF4-FFF2-40B4-BE49-F238E27FC236}">
                <a16:creationId xmlns:a16="http://schemas.microsoft.com/office/drawing/2014/main" id="{9AB45471-5EC3-8583-FB56-A2117A1578C4}"/>
              </a:ext>
            </a:extLst>
          </p:cNvPr>
          <p:cNvSpPr>
            <a:spLocks noGrp="1"/>
          </p:cNvSpPr>
          <p:nvPr>
            <p:ph idx="1"/>
          </p:nvPr>
        </p:nvSpPr>
        <p:spPr>
          <a:xfrm>
            <a:off x="838203" y="942680"/>
            <a:ext cx="10515600" cy="5234283"/>
          </a:xfrm>
        </p:spPr>
        <p:txBody>
          <a:bodyPr>
            <a:noAutofit/>
          </a:bodyPr>
          <a:lstStyle/>
          <a:p>
            <a:pPr marL="0" indent="0">
              <a:buNone/>
            </a:pPr>
            <a:r>
              <a:rPr lang="nb-NO" b="1" dirty="0">
                <a:solidFill>
                  <a:srgbClr val="002060"/>
                </a:solidFill>
                <a:effectLst/>
                <a:latin typeface="+mn-lt"/>
                <a:ea typeface="Calibri" panose="020F0502020204030204" pitchFamily="34" charset="0"/>
              </a:rPr>
              <a:t>Det vi har hørt og kjenner til,</a:t>
            </a:r>
            <a:br>
              <a:rPr lang="nb-NO" b="1" dirty="0">
                <a:solidFill>
                  <a:srgbClr val="002060"/>
                </a:solidFill>
                <a:effectLst/>
                <a:latin typeface="+mn-lt"/>
                <a:ea typeface="Calibri" panose="020F0502020204030204" pitchFamily="34" charset="0"/>
              </a:rPr>
            </a:br>
            <a:r>
              <a:rPr lang="nb-NO" b="1" dirty="0">
                <a:solidFill>
                  <a:srgbClr val="002060"/>
                </a:solidFill>
                <a:effectLst/>
                <a:latin typeface="+mn-lt"/>
                <a:ea typeface="Calibri" panose="020F0502020204030204" pitchFamily="34" charset="0"/>
              </a:rPr>
              <a:t>det våre fedre har fortalt oss,</a:t>
            </a:r>
            <a:br>
              <a:rPr lang="nb-NO" b="1" dirty="0">
                <a:solidFill>
                  <a:srgbClr val="002060"/>
                </a:solidFill>
                <a:effectLst/>
                <a:latin typeface="+mn-lt"/>
                <a:ea typeface="Calibri" panose="020F0502020204030204" pitchFamily="34" charset="0"/>
              </a:rPr>
            </a:br>
            <a:r>
              <a:rPr lang="nb-NO" b="1" dirty="0">
                <a:solidFill>
                  <a:srgbClr val="002060"/>
                </a:solidFill>
                <a:effectLst/>
                <a:latin typeface="+mn-lt"/>
              </a:rPr>
              <a:t>det skjuler vi ikke for deres barn.</a:t>
            </a:r>
            <a:br>
              <a:rPr lang="nb-NO" b="1" dirty="0">
                <a:solidFill>
                  <a:srgbClr val="002060"/>
                </a:solidFill>
                <a:effectLst/>
                <a:latin typeface="+mn-lt"/>
              </a:rPr>
            </a:br>
            <a:r>
              <a:rPr lang="nb-NO" b="1" dirty="0">
                <a:solidFill>
                  <a:srgbClr val="C00000"/>
                </a:solidFill>
                <a:effectLst/>
                <a:latin typeface="+mn-lt"/>
              </a:rPr>
              <a:t>For neste slektsledd </a:t>
            </a:r>
            <a:r>
              <a:rPr lang="nb-NO" b="1" dirty="0">
                <a:solidFill>
                  <a:srgbClr val="002060"/>
                </a:solidFill>
                <a:effectLst/>
                <a:latin typeface="+mn-lt"/>
              </a:rPr>
              <a:t>vil vi lovprise Herren,</a:t>
            </a:r>
            <a:br>
              <a:rPr lang="nb-NO" b="1" dirty="0">
                <a:solidFill>
                  <a:srgbClr val="002060"/>
                </a:solidFill>
                <a:effectLst/>
                <a:latin typeface="+mn-lt"/>
              </a:rPr>
            </a:br>
            <a:r>
              <a:rPr lang="nb-NO" b="1" dirty="0">
                <a:solidFill>
                  <a:srgbClr val="002060"/>
                </a:solidFill>
                <a:effectLst/>
                <a:latin typeface="+mn-lt"/>
              </a:rPr>
              <a:t>hans velde og </a:t>
            </a:r>
            <a:r>
              <a:rPr lang="nb-NO" b="1" u="sng" dirty="0">
                <a:solidFill>
                  <a:srgbClr val="002060"/>
                </a:solidFill>
                <a:effectLst/>
                <a:latin typeface="+mn-lt"/>
              </a:rPr>
              <a:t>det underfulle han har gjort</a:t>
            </a:r>
            <a:r>
              <a:rPr lang="nb-NO" b="1" dirty="0">
                <a:solidFill>
                  <a:srgbClr val="002060"/>
                </a:solidFill>
                <a:effectLst/>
                <a:latin typeface="+mn-lt"/>
              </a:rPr>
              <a:t>.</a:t>
            </a:r>
            <a:br>
              <a:rPr lang="nb-NO" b="1" dirty="0">
                <a:solidFill>
                  <a:srgbClr val="002060"/>
                </a:solidFill>
                <a:effectLst/>
                <a:latin typeface="+mn-lt"/>
              </a:rPr>
            </a:br>
            <a:r>
              <a:rPr lang="nb-NO" b="1" dirty="0">
                <a:solidFill>
                  <a:srgbClr val="002060"/>
                </a:solidFill>
                <a:effectLst/>
                <a:latin typeface="+mn-lt"/>
              </a:rPr>
              <a:t>Han satte opp lovbud i Jakob,</a:t>
            </a:r>
            <a:br>
              <a:rPr lang="nb-NO" b="1" dirty="0">
                <a:solidFill>
                  <a:srgbClr val="002060"/>
                </a:solidFill>
                <a:effectLst/>
                <a:latin typeface="+mn-lt"/>
              </a:rPr>
            </a:br>
            <a:r>
              <a:rPr lang="nb-NO" b="1" dirty="0">
                <a:solidFill>
                  <a:srgbClr val="002060"/>
                </a:solidFill>
                <a:effectLst/>
                <a:latin typeface="+mn-lt"/>
              </a:rPr>
              <a:t>ga </a:t>
            </a:r>
            <a:r>
              <a:rPr lang="nb-NO" b="1" u="sng" dirty="0">
                <a:solidFill>
                  <a:srgbClr val="002060"/>
                </a:solidFill>
                <a:effectLst/>
                <a:latin typeface="+mn-lt"/>
              </a:rPr>
              <a:t>en lov </a:t>
            </a:r>
            <a:r>
              <a:rPr lang="nb-NO" b="1" dirty="0">
                <a:solidFill>
                  <a:srgbClr val="002060"/>
                </a:solidFill>
                <a:effectLst/>
                <a:latin typeface="+mn-lt"/>
              </a:rPr>
              <a:t>i Israel. Han påla våre fedre</a:t>
            </a:r>
            <a:br>
              <a:rPr lang="nb-NO" b="1" dirty="0">
                <a:solidFill>
                  <a:srgbClr val="002060"/>
                </a:solidFill>
                <a:effectLst/>
                <a:latin typeface="+mn-lt"/>
              </a:rPr>
            </a:br>
            <a:r>
              <a:rPr lang="nb-NO" b="1" dirty="0">
                <a:solidFill>
                  <a:srgbClr val="002060"/>
                </a:solidFill>
                <a:effectLst/>
                <a:latin typeface="+mn-lt"/>
              </a:rPr>
              <a:t>å gjøre den kjent for sine barn,</a:t>
            </a:r>
            <a:br>
              <a:rPr lang="nb-NO" b="1" dirty="0">
                <a:solidFill>
                  <a:srgbClr val="002060"/>
                </a:solidFill>
                <a:effectLst/>
                <a:latin typeface="+mn-lt"/>
              </a:rPr>
            </a:br>
            <a:r>
              <a:rPr lang="nb-NO" b="1" dirty="0">
                <a:solidFill>
                  <a:srgbClr val="C00000"/>
                </a:solidFill>
                <a:effectLst/>
                <a:latin typeface="+mn-lt"/>
              </a:rPr>
              <a:t>så neste slektsledd</a:t>
            </a:r>
            <a:r>
              <a:rPr lang="nb-NO" b="1" dirty="0">
                <a:solidFill>
                  <a:srgbClr val="002060"/>
                </a:solidFill>
                <a:effectLst/>
                <a:latin typeface="+mn-lt"/>
              </a:rPr>
              <a:t>, de barn som siden ble født,</a:t>
            </a:r>
            <a:br>
              <a:rPr lang="nb-NO" b="1" dirty="0">
                <a:solidFill>
                  <a:srgbClr val="002060"/>
                </a:solidFill>
                <a:effectLst/>
                <a:latin typeface="+mn-lt"/>
              </a:rPr>
            </a:br>
            <a:r>
              <a:rPr lang="nb-NO" b="1" dirty="0">
                <a:solidFill>
                  <a:srgbClr val="002060"/>
                </a:solidFill>
                <a:effectLst/>
                <a:latin typeface="+mn-lt"/>
              </a:rPr>
              <a:t>skulle lære loven å kjenne.</a:t>
            </a:r>
            <a:r>
              <a:rPr lang="nb-NO" b="1" dirty="0">
                <a:solidFill>
                  <a:srgbClr val="002060"/>
                </a:solidFill>
                <a:latin typeface="+mn-lt"/>
              </a:rPr>
              <a:t>                                                                            </a:t>
            </a:r>
            <a:r>
              <a:rPr lang="nb-NO" b="1" dirty="0">
                <a:solidFill>
                  <a:srgbClr val="002060"/>
                </a:solidFill>
                <a:effectLst/>
                <a:latin typeface="+mn-lt"/>
              </a:rPr>
              <a:t>De skulle stå fram</a:t>
            </a:r>
            <a:r>
              <a:rPr lang="nb-NO" b="1" dirty="0">
                <a:solidFill>
                  <a:srgbClr val="002060"/>
                </a:solidFill>
                <a:latin typeface="+mn-lt"/>
              </a:rPr>
              <a:t> </a:t>
            </a:r>
            <a:r>
              <a:rPr lang="nb-NO" b="1" dirty="0">
                <a:solidFill>
                  <a:srgbClr val="002060"/>
                </a:solidFill>
                <a:effectLst/>
                <a:latin typeface="+mn-lt"/>
              </a:rPr>
              <a:t>og kunngjøre den for sine barn.</a:t>
            </a:r>
          </a:p>
          <a:p>
            <a:pPr marL="0" indent="0">
              <a:buNone/>
            </a:pPr>
            <a:r>
              <a:rPr lang="nb-NO" b="1" dirty="0">
                <a:solidFill>
                  <a:srgbClr val="002060"/>
                </a:solidFill>
                <a:effectLst/>
                <a:latin typeface="+mn-lt"/>
              </a:rPr>
              <a:t>(</a:t>
            </a:r>
            <a:r>
              <a:rPr lang="nb-NO" b="1" dirty="0" err="1">
                <a:solidFill>
                  <a:srgbClr val="002060"/>
                </a:solidFill>
                <a:effectLst/>
                <a:latin typeface="+mn-lt"/>
              </a:rPr>
              <a:t>Ps</a:t>
            </a:r>
            <a:r>
              <a:rPr lang="nb-NO" b="1" dirty="0">
                <a:solidFill>
                  <a:srgbClr val="002060"/>
                </a:solidFill>
                <a:effectLst/>
                <a:latin typeface="+mn-lt"/>
              </a:rPr>
              <a:t> 78,3–6).</a:t>
            </a:r>
            <a:endParaRPr lang="nb-NO" b="1" dirty="0">
              <a:solidFill>
                <a:srgbClr val="002060"/>
              </a:solidFill>
              <a:latin typeface="+mn-lt"/>
            </a:endParaRPr>
          </a:p>
        </p:txBody>
      </p:sp>
      <p:cxnSp>
        <p:nvCxnSpPr>
          <p:cNvPr id="5" name="Rett pilkobling 4">
            <a:extLst>
              <a:ext uri="{FF2B5EF4-FFF2-40B4-BE49-F238E27FC236}">
                <a16:creationId xmlns:a16="http://schemas.microsoft.com/office/drawing/2014/main" id="{419087F9-50DB-ACD5-3A92-DAE2EC5E9B98}"/>
              </a:ext>
            </a:extLst>
          </p:cNvPr>
          <p:cNvCxnSpPr>
            <a:cxnSpLocks/>
          </p:cNvCxnSpPr>
          <p:nvPr/>
        </p:nvCxnSpPr>
        <p:spPr>
          <a:xfrm flipH="1">
            <a:off x="1970202" y="763571"/>
            <a:ext cx="1404594" cy="2665429"/>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8" name="Rett pilkobling 7">
            <a:extLst>
              <a:ext uri="{FF2B5EF4-FFF2-40B4-BE49-F238E27FC236}">
                <a16:creationId xmlns:a16="http://schemas.microsoft.com/office/drawing/2014/main" id="{5EC7FFA6-DA5A-B2A6-A44B-8D996F2D690F}"/>
              </a:ext>
            </a:extLst>
          </p:cNvPr>
          <p:cNvCxnSpPr/>
          <p:nvPr/>
        </p:nvCxnSpPr>
        <p:spPr>
          <a:xfrm flipH="1">
            <a:off x="4468305" y="867266"/>
            <a:ext cx="311085" cy="1772239"/>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1770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4367EC-30B9-E872-C4AC-4A98C1D58DCF}"/>
              </a:ext>
            </a:extLst>
          </p:cNvPr>
          <p:cNvSpPr>
            <a:spLocks noGrp="1"/>
          </p:cNvSpPr>
          <p:nvPr>
            <p:ph type="title"/>
          </p:nvPr>
        </p:nvSpPr>
        <p:spPr>
          <a:xfrm>
            <a:off x="838203" y="365130"/>
            <a:ext cx="10515600" cy="888636"/>
          </a:xfrm>
        </p:spPr>
        <p:txBody>
          <a:bodyPr/>
          <a:lstStyle/>
          <a:p>
            <a:endParaRPr lang="nb-NO" dirty="0"/>
          </a:p>
        </p:txBody>
      </p:sp>
      <p:sp>
        <p:nvSpPr>
          <p:cNvPr id="3" name="Plassholder for innhold 2">
            <a:extLst>
              <a:ext uri="{FF2B5EF4-FFF2-40B4-BE49-F238E27FC236}">
                <a16:creationId xmlns:a16="http://schemas.microsoft.com/office/drawing/2014/main" id="{2CF2A2BF-A77C-2233-A5E3-C5971992607F}"/>
              </a:ext>
            </a:extLst>
          </p:cNvPr>
          <p:cNvSpPr>
            <a:spLocks noGrp="1"/>
          </p:cNvSpPr>
          <p:nvPr>
            <p:ph idx="1"/>
          </p:nvPr>
        </p:nvSpPr>
        <p:spPr>
          <a:xfrm>
            <a:off x="838203" y="1327170"/>
            <a:ext cx="12197026" cy="4849793"/>
          </a:xfrm>
        </p:spPr>
        <p:txBody>
          <a:bodyPr/>
          <a:lstStyle/>
          <a:p>
            <a:pPr marL="0" lvl="0" indent="0">
              <a:buNone/>
            </a:pPr>
            <a:r>
              <a:rPr lang="nb-NO" b="1" dirty="0">
                <a:solidFill>
                  <a:srgbClr val="002060"/>
                </a:solidFill>
                <a:latin typeface="+mn-lt"/>
              </a:rPr>
              <a:t>Likesom bruden Juda i </a:t>
            </a:r>
            <a:r>
              <a:rPr lang="nb-NO" b="1" dirty="0" err="1">
                <a:solidFill>
                  <a:srgbClr val="002060"/>
                </a:solidFill>
                <a:latin typeface="+mn-lt"/>
              </a:rPr>
              <a:t>Esek</a:t>
            </a:r>
            <a:r>
              <a:rPr lang="nb-NO" b="1" dirty="0">
                <a:solidFill>
                  <a:srgbClr val="002060"/>
                </a:solidFill>
                <a:latin typeface="+mn-lt"/>
              </a:rPr>
              <a:t> 23,11–22 kan synes ynkelig,</a:t>
            </a:r>
          </a:p>
          <a:p>
            <a:pPr marL="0" lvl="0" indent="0">
              <a:buNone/>
            </a:pPr>
            <a:r>
              <a:rPr lang="nb-NO" b="1" dirty="0">
                <a:solidFill>
                  <a:srgbClr val="002060"/>
                </a:solidFill>
                <a:latin typeface="+mn-lt"/>
              </a:rPr>
              <a:t>er vi som menighet ‘Christi brud’ (tross vår ynkelighet).</a:t>
            </a:r>
          </a:p>
          <a:p>
            <a:pPr marL="0" lvl="0" indent="0">
              <a:buNone/>
            </a:pPr>
            <a:r>
              <a:rPr lang="nb-NO" b="1" i="1" dirty="0">
                <a:solidFill>
                  <a:srgbClr val="002060"/>
                </a:solidFill>
                <a:latin typeface="+mn-lt"/>
              </a:rPr>
              <a:t>(Sangen om ‘den alminnelige kirke’)</a:t>
            </a:r>
          </a:p>
          <a:p>
            <a:pPr marL="0" lvl="0" indent="0">
              <a:buNone/>
            </a:pPr>
            <a:endParaRPr lang="nb-NO" b="1" i="1" dirty="0">
              <a:solidFill>
                <a:srgbClr val="002060"/>
              </a:solidFill>
              <a:latin typeface="+mn-lt"/>
            </a:endParaRPr>
          </a:p>
          <a:p>
            <a:pPr marL="0" indent="0">
              <a:buNone/>
            </a:pPr>
            <a:endParaRPr lang="nb-NO" dirty="0"/>
          </a:p>
        </p:txBody>
      </p:sp>
    </p:spTree>
    <p:extLst>
      <p:ext uri="{BB962C8B-B14F-4D97-AF65-F5344CB8AC3E}">
        <p14:creationId xmlns:p14="http://schemas.microsoft.com/office/powerpoint/2010/main" val="113165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name="Slide129">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2B1A0D-D411-2B6A-C52C-65E5C1525792}"/>
              </a:ext>
            </a:extLst>
          </p:cNvPr>
          <p:cNvSpPr txBox="1">
            <a:spLocks noGrp="1"/>
          </p:cNvSpPr>
          <p:nvPr>
            <p:ph type="title"/>
          </p:nvPr>
        </p:nvSpPr>
        <p:spPr>
          <a:xfrm>
            <a:off x="838203" y="365129"/>
            <a:ext cx="10515600" cy="530417"/>
          </a:xfrm>
        </p:spPr>
        <p:txBody>
          <a:bodyPr>
            <a:normAutofit fontScale="90000"/>
          </a:bodyPr>
          <a:lstStyle/>
          <a:p>
            <a:endParaRPr lang="nb-NO" dirty="0"/>
          </a:p>
        </p:txBody>
      </p:sp>
      <p:sp>
        <p:nvSpPr>
          <p:cNvPr id="5" name="Plassholder for innhold 4">
            <a:extLst>
              <a:ext uri="{FF2B5EF4-FFF2-40B4-BE49-F238E27FC236}">
                <a16:creationId xmlns:a16="http://schemas.microsoft.com/office/drawing/2014/main" id="{9FF940E8-FD6F-6F9A-6F9B-A25BD79BBB4A}"/>
              </a:ext>
            </a:extLst>
          </p:cNvPr>
          <p:cNvSpPr>
            <a:spLocks noGrp="1"/>
          </p:cNvSpPr>
          <p:nvPr>
            <p:ph idx="1"/>
          </p:nvPr>
        </p:nvSpPr>
        <p:spPr>
          <a:xfrm>
            <a:off x="799898" y="888222"/>
            <a:ext cx="10553905" cy="5288741"/>
          </a:xfrm>
        </p:spPr>
        <p:txBody>
          <a:bodyPr>
            <a:normAutofit/>
          </a:bodyPr>
          <a:lstStyle/>
          <a:p>
            <a:pPr marL="0" indent="0">
              <a:buNone/>
            </a:pPr>
            <a:r>
              <a:rPr lang="nb-NO" sz="3200" b="1" u="sng" dirty="0">
                <a:solidFill>
                  <a:srgbClr val="002060"/>
                </a:solidFill>
                <a:latin typeface="+mn-lt"/>
              </a:rPr>
              <a:t>5) Den allegoriske tolkningsmetoden</a:t>
            </a:r>
          </a:p>
          <a:p>
            <a:pPr marL="0" indent="0">
              <a:buNone/>
            </a:pPr>
            <a:r>
              <a:rPr lang="nb-NO" sz="3200" b="1" dirty="0">
                <a:solidFill>
                  <a:srgbClr val="002060"/>
                </a:solidFill>
                <a:latin typeface="+mn-lt"/>
              </a:rPr>
              <a:t>Den bokstavelige meningen avstreifes ...</a:t>
            </a:r>
          </a:p>
          <a:p>
            <a:pPr marL="0" indent="0">
              <a:buNone/>
            </a:pPr>
            <a:r>
              <a:rPr lang="nb-NO" sz="3200" b="1" dirty="0">
                <a:solidFill>
                  <a:srgbClr val="002060"/>
                </a:solidFill>
                <a:latin typeface="+mn-lt"/>
              </a:rPr>
              <a:t>men dette skjer bare helt sporadisk </a:t>
            </a:r>
          </a:p>
          <a:p>
            <a:pPr marL="0" indent="0">
              <a:buNone/>
            </a:pPr>
            <a:r>
              <a:rPr lang="nb-NO" sz="3200" b="1" dirty="0">
                <a:solidFill>
                  <a:srgbClr val="002060"/>
                </a:solidFill>
                <a:latin typeface="+mn-lt"/>
              </a:rPr>
              <a:t>hos Petter Dass.</a:t>
            </a:r>
          </a:p>
          <a:p>
            <a:pPr marL="0" indent="0">
              <a:buNone/>
            </a:pPr>
            <a:endParaRPr lang="nb-NO" sz="3200" b="1" dirty="0">
              <a:solidFill>
                <a:srgbClr val="002060"/>
              </a:solidFill>
              <a:latin typeface="+mn-lt"/>
            </a:endParaRPr>
          </a:p>
          <a:p>
            <a:pPr marL="0" indent="0">
              <a:buNone/>
            </a:pPr>
            <a:r>
              <a:rPr lang="nb-NO" sz="3200" b="1" dirty="0">
                <a:solidFill>
                  <a:srgbClr val="002060"/>
                </a:solidFill>
                <a:latin typeface="+mn-lt"/>
              </a:rPr>
              <a:t>Brudemystikken i tolkningen av Høysangen:</a:t>
            </a:r>
          </a:p>
          <a:p>
            <a:pPr marL="0" indent="0">
              <a:buNone/>
            </a:pPr>
            <a:r>
              <a:rPr lang="nb-NO" sz="3200" b="1" dirty="0">
                <a:solidFill>
                  <a:srgbClr val="002060"/>
                </a:solidFill>
                <a:latin typeface="+mn-lt"/>
              </a:rPr>
              <a:t>Sakramentene er de ‘</a:t>
            </a:r>
            <a:r>
              <a:rPr lang="nb-NO" sz="3200" b="1" dirty="0" err="1">
                <a:solidFill>
                  <a:srgbClr val="002060"/>
                </a:solidFill>
                <a:latin typeface="+mn-lt"/>
              </a:rPr>
              <a:t>tvende</a:t>
            </a:r>
            <a:r>
              <a:rPr lang="nb-NO" sz="3200" b="1" dirty="0">
                <a:solidFill>
                  <a:srgbClr val="002060"/>
                </a:solidFill>
                <a:latin typeface="+mn-lt"/>
              </a:rPr>
              <a:t> to patter’.</a:t>
            </a:r>
          </a:p>
        </p:txBody>
      </p:sp>
      <p:pic>
        <p:nvPicPr>
          <p:cNvPr id="9218" name="Picture 2" descr="Se kildebildet">
            <a:extLst>
              <a:ext uri="{FF2B5EF4-FFF2-40B4-BE49-F238E27FC236}">
                <a16:creationId xmlns:a16="http://schemas.microsoft.com/office/drawing/2014/main" id="{595CC3CF-13FE-08CC-B4D5-070AFB0435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8051" y="681037"/>
            <a:ext cx="1938102" cy="3004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 calcmode="lin" valueType="num">
                                      <p:cBhvr additive="base">
                                        <p:cTn id="1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218"/>
                                        </p:tgtEl>
                                        <p:attrNameLst>
                                          <p:attrName>style.visibility</p:attrName>
                                        </p:attrNameLst>
                                      </p:cBhvr>
                                      <p:to>
                                        <p:strVal val="visible"/>
                                      </p:to>
                                    </p:set>
                                    <p:anim calcmode="lin" valueType="num">
                                      <p:cBhvr additive="base">
                                        <p:cTn id="23" dur="500" fill="hold"/>
                                        <p:tgtEl>
                                          <p:spTgt spid="9218"/>
                                        </p:tgtEl>
                                        <p:attrNameLst>
                                          <p:attrName>ppt_x</p:attrName>
                                        </p:attrNameLst>
                                      </p:cBhvr>
                                      <p:tavLst>
                                        <p:tav tm="0">
                                          <p:val>
                                            <p:strVal val="#ppt_x"/>
                                          </p:val>
                                        </p:tav>
                                        <p:tav tm="100000">
                                          <p:val>
                                            <p:strVal val="#ppt_x"/>
                                          </p:val>
                                        </p:tav>
                                      </p:tavLst>
                                    </p:anim>
                                    <p:anim calcmode="lin" valueType="num">
                                      <p:cBhvr additive="base">
                                        <p:cTn id="24"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3C85FE-0873-0E32-10F4-1DDE5C1D782A}"/>
              </a:ext>
            </a:extLst>
          </p:cNvPr>
          <p:cNvSpPr>
            <a:spLocks noGrp="1"/>
          </p:cNvSpPr>
          <p:nvPr>
            <p:ph type="title"/>
          </p:nvPr>
        </p:nvSpPr>
        <p:spPr>
          <a:xfrm>
            <a:off x="838203" y="365129"/>
            <a:ext cx="10515600" cy="766087"/>
          </a:xfrm>
        </p:spPr>
        <p:txBody>
          <a:bodyPr/>
          <a:lstStyle/>
          <a:p>
            <a:endParaRPr lang="nb-NO" dirty="0"/>
          </a:p>
        </p:txBody>
      </p:sp>
      <p:sp>
        <p:nvSpPr>
          <p:cNvPr id="3" name="Plassholder for innhold 2">
            <a:extLst>
              <a:ext uri="{FF2B5EF4-FFF2-40B4-BE49-F238E27FC236}">
                <a16:creationId xmlns:a16="http://schemas.microsoft.com/office/drawing/2014/main" id="{54040F94-1A17-6694-48A3-61F7EF4B1213}"/>
              </a:ext>
            </a:extLst>
          </p:cNvPr>
          <p:cNvSpPr>
            <a:spLocks noGrp="1"/>
          </p:cNvSpPr>
          <p:nvPr>
            <p:ph idx="1"/>
          </p:nvPr>
        </p:nvSpPr>
        <p:spPr>
          <a:xfrm>
            <a:off x="838203" y="1225485"/>
            <a:ext cx="10515600" cy="4951478"/>
          </a:xfrm>
        </p:spPr>
        <p:txBody>
          <a:bodyPr>
            <a:normAutofit/>
          </a:bodyPr>
          <a:lstStyle/>
          <a:p>
            <a:pPr marL="0" indent="0">
              <a:buNone/>
            </a:pPr>
            <a:r>
              <a:rPr lang="nb-NO" sz="3200" b="1" u="sng" dirty="0">
                <a:solidFill>
                  <a:srgbClr val="002060"/>
                </a:solidFill>
                <a:latin typeface="+mn-lt"/>
              </a:rPr>
              <a:t>6) Illustrasjoner fra GT</a:t>
            </a:r>
          </a:p>
          <a:p>
            <a:pPr marL="0" indent="0" algn="ctr">
              <a:lnSpc>
                <a:spcPct val="100000"/>
              </a:lnSpc>
              <a:spcAft>
                <a:spcPts val="800"/>
              </a:spcAft>
              <a:buNone/>
            </a:pPr>
            <a:r>
              <a:rPr lang="nb-NO" b="1" dirty="0">
                <a:solidFill>
                  <a:srgbClr val="002060"/>
                </a:solidFill>
                <a:effectLst/>
                <a:latin typeface="+mn-lt"/>
                <a:ea typeface="Calibri" panose="020F0502020204030204" pitchFamily="34" charset="0"/>
                <a:cs typeface="Times New Roman" panose="02020603050405020304" pitchFamily="18" charset="0"/>
              </a:rPr>
              <a:t>Samson tog Porten i Gasa </a:t>
            </a:r>
            <a:r>
              <a:rPr lang="nb-NO" b="1" dirty="0" err="1">
                <a:solidFill>
                  <a:srgbClr val="002060"/>
                </a:solidFill>
                <a:effectLst/>
                <a:latin typeface="+mn-lt"/>
                <a:ea typeface="Calibri" panose="020F0502020204030204" pitchFamily="34" charset="0"/>
                <a:cs typeface="Times New Roman" panose="02020603050405020304" pitchFamily="18" charset="0"/>
              </a:rPr>
              <a:t>paa</a:t>
            </a:r>
            <a:r>
              <a:rPr lang="nb-NO" b="1" dirty="0">
                <a:solidFill>
                  <a:srgbClr val="002060"/>
                </a:solidFill>
                <a:effectLst/>
                <a:latin typeface="+mn-lt"/>
                <a:ea typeface="Calibri" panose="020F0502020204030204" pitchFamily="34" charset="0"/>
                <a:cs typeface="Times New Roman" panose="02020603050405020304" pitchFamily="18" charset="0"/>
              </a:rPr>
              <a:t> Ryggen,                                                    Bar den med Stolper og Stenger </a:t>
            </a:r>
            <a:r>
              <a:rPr lang="nb-NO" b="1" dirty="0" err="1">
                <a:solidFill>
                  <a:srgbClr val="002060"/>
                </a:solidFill>
                <a:effectLst/>
                <a:latin typeface="+mn-lt"/>
                <a:ea typeface="Calibri" panose="020F0502020204030204" pitchFamily="34" charset="0"/>
                <a:cs typeface="Times New Roman" panose="02020603050405020304" pitchFamily="18" charset="0"/>
              </a:rPr>
              <a:t>henvæk</a:t>
            </a:r>
            <a:r>
              <a:rPr lang="nb-NO" b="1" dirty="0">
                <a:solidFill>
                  <a:srgbClr val="002060"/>
                </a:solidFill>
                <a:effectLst/>
                <a:latin typeface="+mn-lt"/>
                <a:ea typeface="Calibri" panose="020F0502020204030204" pitchFamily="34" charset="0"/>
                <a:cs typeface="Times New Roman" panose="02020603050405020304" pitchFamily="18" charset="0"/>
              </a:rPr>
              <a:t>,                                             </a:t>
            </a:r>
            <a:r>
              <a:rPr lang="nb-NO" b="1" dirty="0" err="1">
                <a:solidFill>
                  <a:srgbClr val="002060"/>
                </a:solidFill>
                <a:effectLst/>
                <a:latin typeface="+mn-lt"/>
                <a:ea typeface="Calibri" panose="020F0502020204030204" pitchFamily="34" charset="0"/>
                <a:cs typeface="Times New Roman" panose="02020603050405020304" pitchFamily="18" charset="0"/>
              </a:rPr>
              <a:t>Mørkhedens</a:t>
            </a:r>
            <a:r>
              <a:rPr lang="nb-NO" b="1" dirty="0">
                <a:solidFill>
                  <a:srgbClr val="002060"/>
                </a:solidFill>
                <a:effectLst/>
                <a:latin typeface="+mn-lt"/>
                <a:ea typeface="Calibri" panose="020F0502020204030204" pitchFamily="34" charset="0"/>
                <a:cs typeface="Times New Roman" panose="02020603050405020304" pitchFamily="18" charset="0"/>
              </a:rPr>
              <a:t> </a:t>
            </a:r>
            <a:r>
              <a:rPr lang="nb-NO" b="1" dirty="0" err="1">
                <a:solidFill>
                  <a:srgbClr val="002060"/>
                </a:solidFill>
                <a:effectLst/>
                <a:latin typeface="+mn-lt"/>
                <a:ea typeface="Calibri" panose="020F0502020204030204" pitchFamily="34" charset="0"/>
                <a:cs typeface="Times New Roman" panose="02020603050405020304" pitchFamily="18" charset="0"/>
              </a:rPr>
              <a:t>Porte</a:t>
            </a:r>
            <a:r>
              <a:rPr lang="nb-NO" b="1" dirty="0">
                <a:solidFill>
                  <a:srgbClr val="002060"/>
                </a:solidFill>
                <a:effectLst/>
                <a:latin typeface="+mn-lt"/>
                <a:ea typeface="Calibri" panose="020F0502020204030204" pitchFamily="34" charset="0"/>
                <a:cs typeface="Times New Roman" panose="02020603050405020304" pitchFamily="18" charset="0"/>
              </a:rPr>
              <a:t>, som </a:t>
            </a:r>
            <a:r>
              <a:rPr lang="nb-NO" b="1" dirty="0" err="1">
                <a:solidFill>
                  <a:srgbClr val="002060"/>
                </a:solidFill>
                <a:effectLst/>
                <a:latin typeface="+mn-lt"/>
                <a:ea typeface="Calibri" panose="020F0502020204030204" pitchFamily="34" charset="0"/>
                <a:cs typeface="Times New Roman" panose="02020603050405020304" pitchFamily="18" charset="0"/>
              </a:rPr>
              <a:t>laa</a:t>
            </a:r>
            <a:r>
              <a:rPr lang="nb-NO" b="1" dirty="0">
                <a:solidFill>
                  <a:srgbClr val="002060"/>
                </a:solidFill>
                <a:effectLst/>
                <a:latin typeface="+mn-lt"/>
                <a:ea typeface="Calibri" panose="020F0502020204030204" pitchFamily="34" charset="0"/>
                <a:cs typeface="Times New Roman" panose="02020603050405020304" pitchFamily="18" charset="0"/>
              </a:rPr>
              <a:t> hen i Skyggen,                                            Blev </a:t>
            </a:r>
            <a:r>
              <a:rPr lang="nb-NO" b="1" dirty="0" err="1">
                <a:solidFill>
                  <a:srgbClr val="002060"/>
                </a:solidFill>
                <a:effectLst/>
                <a:latin typeface="+mn-lt"/>
                <a:ea typeface="Calibri" panose="020F0502020204030204" pitchFamily="34" charset="0"/>
                <a:cs typeface="Times New Roman" panose="02020603050405020304" pitchFamily="18" charset="0"/>
              </a:rPr>
              <a:t>ogsaa</a:t>
            </a:r>
            <a:r>
              <a:rPr lang="nb-NO" b="1" dirty="0">
                <a:solidFill>
                  <a:srgbClr val="002060"/>
                </a:solidFill>
                <a:effectLst/>
                <a:latin typeface="+mn-lt"/>
                <a:ea typeface="Calibri" panose="020F0502020204030204" pitchFamily="34" charset="0"/>
                <a:cs typeface="Times New Roman" panose="02020603050405020304" pitchFamily="18" charset="0"/>
              </a:rPr>
              <a:t> given en </a:t>
            </a:r>
            <a:r>
              <a:rPr lang="nb-NO" b="1" dirty="0" err="1">
                <a:solidFill>
                  <a:srgbClr val="002060"/>
                </a:solidFill>
                <a:effectLst/>
                <a:latin typeface="+mn-lt"/>
                <a:ea typeface="Calibri" panose="020F0502020204030204" pitchFamily="34" charset="0"/>
                <a:cs typeface="Times New Roman" panose="02020603050405020304" pitchFamily="18" charset="0"/>
              </a:rPr>
              <a:t>mærkelig</a:t>
            </a:r>
            <a:r>
              <a:rPr lang="nb-NO" b="1" dirty="0">
                <a:solidFill>
                  <a:srgbClr val="002060"/>
                </a:solidFill>
                <a:effectLst/>
                <a:latin typeface="+mn-lt"/>
                <a:ea typeface="Calibri" panose="020F0502020204030204" pitchFamily="34" charset="0"/>
                <a:cs typeface="Times New Roman" panose="02020603050405020304" pitchFamily="18" charset="0"/>
              </a:rPr>
              <a:t> </a:t>
            </a:r>
            <a:r>
              <a:rPr lang="nb-NO" b="1" dirty="0" err="1">
                <a:solidFill>
                  <a:srgbClr val="002060"/>
                </a:solidFill>
                <a:effectLst/>
                <a:latin typeface="+mn-lt"/>
                <a:ea typeface="Calibri" panose="020F0502020204030204" pitchFamily="34" charset="0"/>
                <a:cs typeface="Times New Roman" panose="02020603050405020304" pitchFamily="18" charset="0"/>
              </a:rPr>
              <a:t>Knæk</a:t>
            </a:r>
            <a:r>
              <a:rPr lang="nb-NO" b="1" dirty="0">
                <a:solidFill>
                  <a:srgbClr val="002060"/>
                </a:solidFill>
                <a:effectLst/>
                <a:latin typeface="+mn-lt"/>
                <a:ea typeface="Calibri" panose="020F0502020204030204" pitchFamily="34" charset="0"/>
                <a:cs typeface="Times New Roman" panose="02020603050405020304" pitchFamily="18" charset="0"/>
              </a:rPr>
              <a:t>.                                                  </a:t>
            </a:r>
            <a:r>
              <a:rPr lang="nb-NO" b="1" i="1" dirty="0" err="1">
                <a:solidFill>
                  <a:srgbClr val="C00000"/>
                </a:solidFill>
                <a:effectLst/>
                <a:latin typeface="+mn-lt"/>
                <a:ea typeface="Calibri" panose="020F0502020204030204" pitchFamily="34" charset="0"/>
                <a:cs typeface="Times New Roman" panose="02020603050405020304" pitchFamily="18" charset="0"/>
              </a:rPr>
              <a:t>Christus</a:t>
            </a:r>
            <a:r>
              <a:rPr lang="nb-NO" b="1" i="1" dirty="0">
                <a:solidFill>
                  <a:srgbClr val="C00000"/>
                </a:solidFill>
                <a:effectLst/>
                <a:latin typeface="+mn-lt"/>
                <a:ea typeface="Calibri" panose="020F0502020204030204" pitchFamily="34" charset="0"/>
                <a:cs typeface="Times New Roman" panose="02020603050405020304" pitchFamily="18" charset="0"/>
              </a:rPr>
              <a:t> den Himmelske Samson det gjorde,                                          </a:t>
            </a:r>
            <a:r>
              <a:rPr lang="nb-NO" b="1" i="1" dirty="0" err="1">
                <a:solidFill>
                  <a:srgbClr val="C00000"/>
                </a:solidFill>
                <a:effectLst/>
                <a:latin typeface="+mn-lt"/>
                <a:ea typeface="Calibri" panose="020F0502020204030204" pitchFamily="34" charset="0"/>
                <a:cs typeface="Times New Roman" panose="02020603050405020304" pitchFamily="18" charset="0"/>
              </a:rPr>
              <a:t>Uden</a:t>
            </a:r>
            <a:r>
              <a:rPr lang="nb-NO" b="1" i="1" dirty="0">
                <a:solidFill>
                  <a:srgbClr val="C00000"/>
                </a:solidFill>
                <a:effectLst/>
                <a:latin typeface="+mn-lt"/>
                <a:ea typeface="Calibri" panose="020F0502020204030204" pitchFamily="34" charset="0"/>
                <a:cs typeface="Times New Roman" panose="02020603050405020304" pitchFamily="18" charset="0"/>
              </a:rPr>
              <a:t> ham ingen i Verden det torde.</a:t>
            </a:r>
          </a:p>
          <a:p>
            <a:pPr marL="0" indent="0" algn="ctr">
              <a:lnSpc>
                <a:spcPct val="100000"/>
              </a:lnSpc>
              <a:spcAft>
                <a:spcPts val="800"/>
              </a:spcAft>
              <a:buNone/>
            </a:pPr>
            <a:endParaRPr lang="nb-NO" b="1" i="1" dirty="0">
              <a:solidFill>
                <a:srgbClr val="C00000"/>
              </a:solidFill>
              <a:latin typeface="+mn-lt"/>
              <a:ea typeface="Calibri" panose="020F0502020204030204" pitchFamily="34" charset="0"/>
              <a:cs typeface="Times New Roman" panose="02020603050405020304" pitchFamily="18" charset="0"/>
            </a:endParaRPr>
          </a:p>
          <a:p>
            <a:pPr marL="0" indent="0" algn="ctr">
              <a:lnSpc>
                <a:spcPct val="100000"/>
              </a:lnSpc>
              <a:spcAft>
                <a:spcPts val="800"/>
              </a:spcAft>
              <a:buNone/>
            </a:pPr>
            <a:r>
              <a:rPr lang="nb-NO" b="1" i="1" dirty="0">
                <a:solidFill>
                  <a:srgbClr val="0070C0"/>
                </a:solidFill>
                <a:effectLst/>
                <a:latin typeface="+mn-lt"/>
                <a:ea typeface="Calibri" panose="020F0502020204030204" pitchFamily="34" charset="0"/>
                <a:cs typeface="Times New Roman" panose="02020603050405020304" pitchFamily="18" charset="0"/>
              </a:rPr>
              <a:t>Den rette Samson som overvant den ‘</a:t>
            </a:r>
            <a:r>
              <a:rPr lang="nb-NO" b="1" i="1" dirty="0" err="1">
                <a:solidFill>
                  <a:srgbClr val="0070C0"/>
                </a:solidFill>
                <a:effectLst/>
                <a:latin typeface="+mn-lt"/>
                <a:ea typeface="Calibri" panose="020F0502020204030204" pitchFamily="34" charset="0"/>
                <a:cs typeface="Times New Roman" panose="02020603050405020304" pitchFamily="18" charset="0"/>
              </a:rPr>
              <a:t>dig</a:t>
            </a:r>
            <a:r>
              <a:rPr lang="nb-NO" b="1" i="1" dirty="0">
                <a:solidFill>
                  <a:srgbClr val="0070C0"/>
                </a:solidFill>
                <a:effectLst/>
                <a:latin typeface="+mn-lt"/>
                <a:ea typeface="Calibri" panose="020F0502020204030204" pitchFamily="34" charset="0"/>
                <a:cs typeface="Times New Roman" panose="02020603050405020304" pitchFamily="18" charset="0"/>
              </a:rPr>
              <a:t> holder fangen’.</a:t>
            </a:r>
          </a:p>
        </p:txBody>
      </p:sp>
    </p:spTree>
    <p:extLst>
      <p:ext uri="{BB962C8B-B14F-4D97-AF65-F5344CB8AC3E}">
        <p14:creationId xmlns:p14="http://schemas.microsoft.com/office/powerpoint/2010/main" val="162436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F88D2C-716B-DC74-0D34-D519F7DD3369}"/>
              </a:ext>
            </a:extLst>
          </p:cNvPr>
          <p:cNvSpPr>
            <a:spLocks noGrp="1"/>
          </p:cNvSpPr>
          <p:nvPr>
            <p:ph type="title"/>
          </p:nvPr>
        </p:nvSpPr>
        <p:spPr>
          <a:xfrm>
            <a:off x="838203" y="365129"/>
            <a:ext cx="10515600" cy="549271"/>
          </a:xfrm>
        </p:spPr>
        <p:txBody>
          <a:bodyPr>
            <a:normAutofit/>
          </a:bodyPr>
          <a:lstStyle/>
          <a:p>
            <a:pPr algn="ctr"/>
            <a:r>
              <a:rPr lang="nb-NO" sz="3200" b="1" dirty="0">
                <a:solidFill>
                  <a:srgbClr val="C00000"/>
                </a:solidFill>
                <a:latin typeface="+mn-lt"/>
              </a:rPr>
              <a:t>På oppstandelsens dag skal</a:t>
            </a:r>
          </a:p>
        </p:txBody>
      </p:sp>
      <p:sp>
        <p:nvSpPr>
          <p:cNvPr id="3" name="Plassholder for innhold 2">
            <a:extLst>
              <a:ext uri="{FF2B5EF4-FFF2-40B4-BE49-F238E27FC236}">
                <a16:creationId xmlns:a16="http://schemas.microsoft.com/office/drawing/2014/main" id="{2BA52394-E173-1A47-3A0B-F0E251111595}"/>
              </a:ext>
            </a:extLst>
          </p:cNvPr>
          <p:cNvSpPr>
            <a:spLocks noGrp="1"/>
          </p:cNvSpPr>
          <p:nvPr>
            <p:ph idx="1"/>
          </p:nvPr>
        </p:nvSpPr>
        <p:spPr>
          <a:xfrm>
            <a:off x="838203" y="1300899"/>
            <a:ext cx="5741706" cy="4876064"/>
          </a:xfrm>
        </p:spPr>
        <p:txBody>
          <a:bodyPr/>
          <a:lstStyle/>
          <a:p>
            <a:pPr marL="342900" lvl="0" indent="-342900">
              <a:lnSpc>
                <a:spcPct val="115000"/>
              </a:lnSpc>
              <a:buFont typeface="Symbol" panose="05050102010706020507" pitchFamily="18" charset="2"/>
              <a:buChar char=""/>
            </a:pPr>
            <a:r>
              <a:rPr lang="nb-NO" b="1" dirty="0">
                <a:solidFill>
                  <a:srgbClr val="002060"/>
                </a:solidFill>
                <a:effectLst/>
                <a:latin typeface="+mn-lt"/>
                <a:ea typeface="Calibri" panose="020F0502020204030204" pitchFamily="34" charset="0"/>
                <a:cs typeface="Times New Roman" panose="02020603050405020304" pitchFamily="18" charset="0"/>
              </a:rPr>
              <a:t>den halte </a:t>
            </a:r>
            <a:r>
              <a:rPr lang="nb-NO" b="1" dirty="0" err="1">
                <a:solidFill>
                  <a:srgbClr val="002060"/>
                </a:solidFill>
                <a:effectLst/>
                <a:latin typeface="+mn-lt"/>
                <a:ea typeface="Calibri" panose="020F0502020204030204" pitchFamily="34" charset="0"/>
                <a:cs typeface="Times New Roman" panose="02020603050405020304" pitchFamily="18" charset="0"/>
              </a:rPr>
              <a:t>Mephiboset</a:t>
            </a:r>
            <a:r>
              <a:rPr lang="nb-NO" b="1" dirty="0">
                <a:solidFill>
                  <a:srgbClr val="002060"/>
                </a:solidFill>
                <a:effectLst/>
                <a:latin typeface="+mn-lt"/>
                <a:ea typeface="Calibri" panose="020F0502020204030204" pitchFamily="34" charset="0"/>
                <a:cs typeface="Times New Roman" panose="02020603050405020304" pitchFamily="18" charset="0"/>
              </a:rPr>
              <a:t> springe,</a:t>
            </a:r>
          </a:p>
          <a:p>
            <a:pPr marL="342900" lvl="0" indent="-342900">
              <a:lnSpc>
                <a:spcPct val="115000"/>
              </a:lnSpc>
              <a:buFont typeface="Symbol" panose="05050102010706020507" pitchFamily="18" charset="2"/>
              <a:buChar char=""/>
            </a:pPr>
            <a:r>
              <a:rPr lang="nb-NO" b="1" dirty="0">
                <a:solidFill>
                  <a:srgbClr val="002060"/>
                </a:solidFill>
                <a:effectLst/>
                <a:latin typeface="+mn-lt"/>
                <a:ea typeface="Calibri" panose="020F0502020204030204" pitchFamily="34" charset="0"/>
                <a:cs typeface="Times New Roman" panose="02020603050405020304" pitchFamily="18" charset="0"/>
              </a:rPr>
              <a:t>Metusalem skal være uten rynker,  </a:t>
            </a:r>
          </a:p>
          <a:p>
            <a:pPr marL="342900" lvl="0" indent="-342900">
              <a:lnSpc>
                <a:spcPct val="115000"/>
              </a:lnSpc>
              <a:spcAft>
                <a:spcPts val="800"/>
              </a:spcAft>
              <a:buFont typeface="Symbol" panose="05050102010706020507" pitchFamily="18" charset="2"/>
              <a:buChar char=""/>
            </a:pPr>
            <a:r>
              <a:rPr lang="nb-NO" b="1" dirty="0">
                <a:solidFill>
                  <a:srgbClr val="002060"/>
                </a:solidFill>
                <a:effectLst/>
                <a:latin typeface="+mn-lt"/>
                <a:ea typeface="Calibri" panose="020F0502020204030204" pitchFamily="34" charset="0"/>
                <a:cs typeface="Times New Roman" panose="02020603050405020304" pitchFamily="18" charset="0"/>
              </a:rPr>
              <a:t>Jakob uten problem med hoftene. </a:t>
            </a:r>
          </a:p>
          <a:p>
            <a:pPr marL="0" indent="0">
              <a:buNone/>
            </a:pPr>
            <a:endParaRPr lang="nb-NO" dirty="0"/>
          </a:p>
        </p:txBody>
      </p:sp>
      <p:sp>
        <p:nvSpPr>
          <p:cNvPr id="4" name="Plassholder for innhold 3">
            <a:extLst>
              <a:ext uri="{FF2B5EF4-FFF2-40B4-BE49-F238E27FC236}">
                <a16:creationId xmlns:a16="http://schemas.microsoft.com/office/drawing/2014/main" id="{EB7479FA-274E-BC8C-CAD4-8BE8AB9C64D3}"/>
              </a:ext>
            </a:extLst>
          </p:cNvPr>
          <p:cNvSpPr>
            <a:spLocks noGrp="1"/>
          </p:cNvSpPr>
          <p:nvPr>
            <p:ph idx="2"/>
          </p:nvPr>
        </p:nvSpPr>
        <p:spPr>
          <a:xfrm>
            <a:off x="6919274" y="1300899"/>
            <a:ext cx="4434529" cy="4876064"/>
          </a:xfrm>
        </p:spPr>
        <p:txBody>
          <a:bodyPr/>
          <a:lstStyle/>
          <a:p>
            <a:pPr marL="0" indent="0">
              <a:buNone/>
            </a:pPr>
            <a:r>
              <a:rPr lang="nb-NO" b="1" dirty="0">
                <a:solidFill>
                  <a:srgbClr val="0070C0"/>
                </a:solidFill>
                <a:latin typeface="+mn-lt"/>
              </a:rPr>
              <a:t>Forutsetter at slike fortellinger ‘levde’ som kjent stoff fra trosopplæringen.</a:t>
            </a:r>
          </a:p>
        </p:txBody>
      </p:sp>
      <p:pic>
        <p:nvPicPr>
          <p:cNvPr id="2050" name="Picture 2" descr="Se kildebildet">
            <a:extLst>
              <a:ext uri="{FF2B5EF4-FFF2-40B4-BE49-F238E27FC236}">
                <a16:creationId xmlns:a16="http://schemas.microsoft.com/office/drawing/2014/main" id="{A4F807ED-341C-7495-3A40-5916C1E599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651" y="3429000"/>
            <a:ext cx="19050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31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 calcmode="lin" valueType="num">
                                      <p:cBhvr additive="base">
                                        <p:cTn id="3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E58850-3C4B-F29C-E788-6C41AA4F273B}"/>
              </a:ext>
            </a:extLst>
          </p:cNvPr>
          <p:cNvSpPr>
            <a:spLocks noGrp="1"/>
          </p:cNvSpPr>
          <p:nvPr>
            <p:ph type="title"/>
          </p:nvPr>
        </p:nvSpPr>
        <p:spPr>
          <a:xfrm>
            <a:off x="838203" y="365129"/>
            <a:ext cx="10515600" cy="930271"/>
          </a:xfrm>
        </p:spPr>
        <p:txBody>
          <a:bodyPr>
            <a:normAutofit/>
          </a:bodyPr>
          <a:lstStyle/>
          <a:p>
            <a:pPr algn="ctr"/>
            <a:r>
              <a:rPr lang="nb-NO" sz="2800" b="1" dirty="0">
                <a:solidFill>
                  <a:srgbClr val="0070C0"/>
                </a:solidFill>
                <a:latin typeface="+mn-lt"/>
              </a:rPr>
              <a:t>En underlig illustrasjon!</a:t>
            </a:r>
          </a:p>
        </p:txBody>
      </p:sp>
      <p:sp>
        <p:nvSpPr>
          <p:cNvPr id="4" name="Plassholder for innhold 3">
            <a:extLst>
              <a:ext uri="{FF2B5EF4-FFF2-40B4-BE49-F238E27FC236}">
                <a16:creationId xmlns:a16="http://schemas.microsoft.com/office/drawing/2014/main" id="{F6AE1549-B87D-C93C-3A36-81739C7BE783}"/>
              </a:ext>
            </a:extLst>
          </p:cNvPr>
          <p:cNvSpPr>
            <a:spLocks noGrp="1"/>
          </p:cNvSpPr>
          <p:nvPr>
            <p:ph idx="2"/>
          </p:nvPr>
        </p:nvSpPr>
        <p:spPr>
          <a:xfrm>
            <a:off x="6172200" y="1463677"/>
            <a:ext cx="5181603" cy="4713286"/>
          </a:xfrm>
        </p:spPr>
        <p:txBody>
          <a:bodyPr/>
          <a:lstStyle/>
          <a:p>
            <a:pPr marL="0" indent="0">
              <a:buNone/>
            </a:pPr>
            <a:r>
              <a:rPr lang="nb-NO" b="1" dirty="0">
                <a:solidFill>
                  <a:srgbClr val="C00000"/>
                </a:solidFill>
              </a:rPr>
              <a:t>‘Tell stjernene om du kan …’</a:t>
            </a:r>
          </a:p>
          <a:p>
            <a:pPr marL="0" indent="0">
              <a:buNone/>
            </a:pPr>
            <a:r>
              <a:rPr lang="nb-NO" b="1" dirty="0">
                <a:solidFill>
                  <a:srgbClr val="C00000"/>
                </a:solidFill>
              </a:rPr>
              <a:t>Sangen om syndenes forlatelse: </a:t>
            </a:r>
          </a:p>
          <a:p>
            <a:pPr marL="0" indent="0">
              <a:buNone/>
            </a:pPr>
            <a:r>
              <a:rPr lang="nb-NO" b="1" dirty="0">
                <a:solidFill>
                  <a:srgbClr val="C00000"/>
                </a:solidFill>
              </a:rPr>
              <a:t>Om syndene er så mange, som sandkornene ved havet, blir de tilgitt i Kristus.</a:t>
            </a:r>
          </a:p>
        </p:txBody>
      </p:sp>
      <p:pic>
        <p:nvPicPr>
          <p:cNvPr id="3074" name="Picture 2" descr="And He took him outside and said, 'Now look toward the heavens, and count the stars, if you are able to count them.' And He said to him, 'So shall your descendants be.' Then he believed in the Lord; and He reckoned it to him as righteousness. Genesis 15:5-6 (NASB) – Slide 11">
            <a:extLst>
              <a:ext uri="{FF2B5EF4-FFF2-40B4-BE49-F238E27FC236}">
                <a16:creationId xmlns:a16="http://schemas.microsoft.com/office/drawing/2014/main" id="{85D277B1-91A3-B421-97EA-BFE7A684B39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550" y="1463677"/>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71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83558C-8E23-69F9-81FB-786C6208E76E}"/>
              </a:ext>
            </a:extLst>
          </p:cNvPr>
          <p:cNvSpPr>
            <a:spLocks noGrp="1"/>
          </p:cNvSpPr>
          <p:nvPr>
            <p:ph type="title"/>
          </p:nvPr>
        </p:nvSpPr>
        <p:spPr>
          <a:xfrm>
            <a:off x="838203" y="357465"/>
            <a:ext cx="10515600" cy="1035935"/>
          </a:xfrm>
        </p:spPr>
        <p:txBody>
          <a:bodyPr>
            <a:normAutofit/>
          </a:bodyPr>
          <a:lstStyle/>
          <a:p>
            <a:r>
              <a:rPr lang="nb-NO" sz="3200" b="1" u="sng" dirty="0">
                <a:solidFill>
                  <a:srgbClr val="002060"/>
                </a:solidFill>
                <a:latin typeface="+mn-lt"/>
              </a:rPr>
              <a:t>7) GT som kilde og norm i etikken</a:t>
            </a:r>
            <a:endParaRPr lang="nb-NO" sz="3200" dirty="0"/>
          </a:p>
        </p:txBody>
      </p:sp>
      <p:sp>
        <p:nvSpPr>
          <p:cNvPr id="3" name="Plassholder for innhold 2">
            <a:extLst>
              <a:ext uri="{FF2B5EF4-FFF2-40B4-BE49-F238E27FC236}">
                <a16:creationId xmlns:a16="http://schemas.microsoft.com/office/drawing/2014/main" id="{994BB01C-D46C-A0ED-AD1F-125712818FD6}"/>
              </a:ext>
            </a:extLst>
          </p:cNvPr>
          <p:cNvSpPr>
            <a:spLocks noGrp="1"/>
          </p:cNvSpPr>
          <p:nvPr>
            <p:ph idx="1"/>
          </p:nvPr>
        </p:nvSpPr>
        <p:spPr>
          <a:xfrm>
            <a:off x="838203" y="1547251"/>
            <a:ext cx="10515600" cy="4351336"/>
          </a:xfrm>
        </p:spPr>
        <p:txBody>
          <a:bodyPr/>
          <a:lstStyle/>
          <a:p>
            <a:pPr marL="0" indent="0">
              <a:buNone/>
            </a:pPr>
            <a:r>
              <a:rPr lang="nb-NO" sz="3200" b="1" dirty="0">
                <a:solidFill>
                  <a:srgbClr val="002060"/>
                </a:solidFill>
              </a:rPr>
              <a:t>En utfordring i dag.</a:t>
            </a:r>
          </a:p>
          <a:p>
            <a:pPr marL="0" indent="0">
              <a:buNone/>
            </a:pPr>
            <a:r>
              <a:rPr lang="nb-NO" sz="3200" b="1" dirty="0">
                <a:solidFill>
                  <a:srgbClr val="002060"/>
                </a:solidFill>
              </a:rPr>
              <a:t>Trosopplæring på flytoget – til kommentarfelt på </a:t>
            </a:r>
            <a:r>
              <a:rPr lang="nb-NO" sz="3200" b="1" dirty="0" err="1">
                <a:solidFill>
                  <a:srgbClr val="002060"/>
                </a:solidFill>
              </a:rPr>
              <a:t>fb</a:t>
            </a:r>
            <a:r>
              <a:rPr lang="nb-NO" sz="3200" b="1" dirty="0">
                <a:solidFill>
                  <a:srgbClr val="002060"/>
                </a:solidFill>
              </a:rPr>
              <a:t>:</a:t>
            </a:r>
          </a:p>
          <a:p>
            <a:pPr marL="0" indent="0">
              <a:buNone/>
            </a:pPr>
            <a:endParaRPr lang="nb-NO" sz="3200" b="1" dirty="0">
              <a:solidFill>
                <a:srgbClr val="002060"/>
              </a:solidFill>
            </a:endParaRPr>
          </a:p>
          <a:p>
            <a:pPr>
              <a:buFont typeface="Arial" panose="020B0604020202020204" pitchFamily="34" charset="0"/>
              <a:buChar char="•"/>
            </a:pPr>
            <a:r>
              <a:rPr lang="nb-NO" sz="3200" b="1" dirty="0">
                <a:solidFill>
                  <a:srgbClr val="C00000"/>
                </a:solidFill>
                <a:latin typeface="+mn-lt"/>
              </a:rPr>
              <a:t>«NT </a:t>
            </a:r>
            <a:r>
              <a:rPr lang="nb-NO" sz="3200" b="1" i="1" u="sng" dirty="0">
                <a:solidFill>
                  <a:srgbClr val="C00000"/>
                </a:solidFill>
                <a:latin typeface="+mn-lt"/>
              </a:rPr>
              <a:t>opphever</a:t>
            </a:r>
            <a:r>
              <a:rPr lang="nb-NO" sz="3200" b="1" dirty="0">
                <a:solidFill>
                  <a:srgbClr val="C00000"/>
                </a:solidFill>
                <a:latin typeface="+mn-lt"/>
              </a:rPr>
              <a:t> spiseforskriftene, men </a:t>
            </a:r>
            <a:r>
              <a:rPr lang="nb-NO" sz="3200" b="1" i="1" u="sng" dirty="0">
                <a:solidFill>
                  <a:srgbClr val="C00000"/>
                </a:solidFill>
                <a:latin typeface="+mn-lt"/>
              </a:rPr>
              <a:t>bekrefter og betoner </a:t>
            </a:r>
            <a:r>
              <a:rPr lang="nb-NO" sz="3200" b="1" dirty="0">
                <a:solidFill>
                  <a:srgbClr val="C00000"/>
                </a:solidFill>
                <a:latin typeface="+mn-lt"/>
              </a:rPr>
              <a:t>skaperordningene.»</a:t>
            </a:r>
          </a:p>
          <a:p>
            <a:pPr marL="0" indent="0">
              <a:buNone/>
            </a:pPr>
            <a:endParaRPr lang="nb-NO" dirty="0"/>
          </a:p>
        </p:txBody>
      </p:sp>
      <p:pic>
        <p:nvPicPr>
          <p:cNvPr id="1026" name="Picture 2" descr="Se kildebildet">
            <a:extLst>
              <a:ext uri="{FF2B5EF4-FFF2-40B4-BE49-F238E27FC236}">
                <a16:creationId xmlns:a16="http://schemas.microsoft.com/office/drawing/2014/main" id="{2C264B40-38EA-6A71-5B52-B9F70CD581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4426" y="3986872"/>
            <a:ext cx="2483148" cy="1397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24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16A492-0312-6B12-0B45-70BCB056202D}"/>
              </a:ext>
            </a:extLst>
          </p:cNvPr>
          <p:cNvSpPr>
            <a:spLocks noGrp="1"/>
          </p:cNvSpPr>
          <p:nvPr>
            <p:ph type="title"/>
          </p:nvPr>
        </p:nvSpPr>
        <p:spPr>
          <a:xfrm>
            <a:off x="838203" y="365130"/>
            <a:ext cx="10515600" cy="652966"/>
          </a:xfrm>
        </p:spPr>
        <p:txBody>
          <a:bodyPr>
            <a:normAutofit fontScale="90000"/>
          </a:bodyPr>
          <a:lstStyle/>
          <a:p>
            <a:br>
              <a:rPr lang="nb-NO" sz="3200" b="1" u="sng" dirty="0">
                <a:solidFill>
                  <a:srgbClr val="002060"/>
                </a:solidFill>
                <a:latin typeface="+mn-lt"/>
              </a:rPr>
            </a:br>
            <a:br>
              <a:rPr lang="nb-NO" sz="3600" b="1" u="sng" dirty="0">
                <a:solidFill>
                  <a:srgbClr val="002060"/>
                </a:solidFill>
                <a:latin typeface="+mn-lt"/>
              </a:rPr>
            </a:br>
            <a:endParaRPr lang="nb-NO" sz="3600" dirty="0"/>
          </a:p>
        </p:txBody>
      </p:sp>
      <p:sp>
        <p:nvSpPr>
          <p:cNvPr id="3" name="Plassholder for innhold 2">
            <a:extLst>
              <a:ext uri="{FF2B5EF4-FFF2-40B4-BE49-F238E27FC236}">
                <a16:creationId xmlns:a16="http://schemas.microsoft.com/office/drawing/2014/main" id="{9D43A580-A059-13D2-8192-6626EBE27ECC}"/>
              </a:ext>
            </a:extLst>
          </p:cNvPr>
          <p:cNvSpPr>
            <a:spLocks noGrp="1"/>
          </p:cNvSpPr>
          <p:nvPr>
            <p:ph idx="1"/>
          </p:nvPr>
        </p:nvSpPr>
        <p:spPr>
          <a:xfrm>
            <a:off x="838203" y="1329179"/>
            <a:ext cx="5181603" cy="4847784"/>
          </a:xfrm>
        </p:spPr>
        <p:txBody>
          <a:bodyPr>
            <a:noAutofit/>
          </a:bodyPr>
          <a:lstStyle/>
          <a:p>
            <a:pPr marL="0" indent="0">
              <a:lnSpc>
                <a:spcPct val="115000"/>
              </a:lnSpc>
              <a:spcAft>
                <a:spcPts val="800"/>
              </a:spcAft>
              <a:buNone/>
            </a:pPr>
            <a:r>
              <a:rPr lang="nb-NO"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«Du skal og </a:t>
            </a:r>
            <a:r>
              <a:rPr lang="nb-NO"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uden</a:t>
            </a:r>
            <a:r>
              <a:rPr lang="nb-NO"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all </a:t>
            </a:r>
            <a:r>
              <a:rPr lang="nb-NO"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forskiel</a:t>
            </a:r>
            <a:r>
              <a:rPr lang="nb-NO"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b-NO"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udrydde</a:t>
            </a:r>
            <a:r>
              <a:rPr lang="nb-NO"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slet </a:t>
            </a:r>
            <a:r>
              <a:rPr lang="nb-NO"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af</a:t>
            </a:r>
            <a:r>
              <a:rPr lang="nb-NO"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Land                 </a:t>
            </a:r>
            <a:r>
              <a:rPr lang="nb-NO"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a:t>
            </a:r>
            <a:r>
              <a:rPr lang="nb-NO"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ll’ Signe-Folk og Satans Træl, og hver en </a:t>
            </a:r>
            <a:r>
              <a:rPr lang="nb-NO"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Spaadoms</a:t>
            </a:r>
            <a:r>
              <a:rPr lang="nb-NO"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b-NO"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Aand</a:t>
            </a:r>
            <a:r>
              <a:rPr lang="nb-NO"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nb-NO"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samt alle dem der Fugle-</a:t>
            </a:r>
            <a:r>
              <a:rPr lang="nb-NO"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Skrig</a:t>
            </a:r>
            <a:r>
              <a:rPr lang="nb-NO"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b-NO"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o</a:t>
            </a:r>
            <a:r>
              <a:rPr lang="nb-NO"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 Dages </a:t>
            </a:r>
            <a:r>
              <a:rPr lang="nb-NO"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vall</a:t>
            </a:r>
            <a:r>
              <a:rPr lang="nb-NO"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b-NO"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forstaar</a:t>
            </a:r>
            <a:r>
              <a:rPr lang="nb-NO"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og alle dem, der Hemmelig     med </a:t>
            </a:r>
            <a:r>
              <a:rPr lang="nb-NO"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Troldoms</a:t>
            </a:r>
            <a:r>
              <a:rPr lang="nb-NO"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b-NO"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Konst</a:t>
            </a:r>
            <a:r>
              <a:rPr lang="nb-NO"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b-NO"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omgaar</a:t>
            </a:r>
            <a:r>
              <a:rPr lang="nb-NO"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nb-NO"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nb-NO"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ssholder for innhold 3">
            <a:extLst>
              <a:ext uri="{FF2B5EF4-FFF2-40B4-BE49-F238E27FC236}">
                <a16:creationId xmlns:a16="http://schemas.microsoft.com/office/drawing/2014/main" id="{C1C1B7A1-9822-5981-A626-5BE175860FDA}"/>
              </a:ext>
            </a:extLst>
          </p:cNvPr>
          <p:cNvSpPr>
            <a:spLocks noGrp="1"/>
          </p:cNvSpPr>
          <p:nvPr>
            <p:ph idx="2"/>
          </p:nvPr>
        </p:nvSpPr>
        <p:spPr>
          <a:xfrm>
            <a:off x="6172200" y="1329179"/>
            <a:ext cx="5181603" cy="4847784"/>
          </a:xfrm>
        </p:spPr>
        <p:txBody>
          <a:bodyPr/>
          <a:lstStyle/>
          <a:p>
            <a:pPr marL="0" indent="0">
              <a:buNone/>
            </a:pPr>
            <a:r>
              <a:rPr lang="nb-NO" b="1" dirty="0"/>
              <a:t>Jf.</a:t>
            </a:r>
            <a:r>
              <a:rPr lang="nb-NO" b="1" i="0" dirty="0">
                <a:solidFill>
                  <a:srgbClr val="002060"/>
                </a:solidFill>
                <a:effectLst/>
                <a:latin typeface="+mn-lt"/>
              </a:rPr>
              <a:t> 5 Mos 18,10–11</a:t>
            </a:r>
            <a:endParaRPr lang="nb-NO" dirty="0"/>
          </a:p>
        </p:txBody>
      </p:sp>
      <p:pic>
        <p:nvPicPr>
          <p:cNvPr id="10242" name="Picture 2" descr="Bilderesultat for heksebrenning">
            <a:extLst>
              <a:ext uri="{FF2B5EF4-FFF2-40B4-BE49-F238E27FC236}">
                <a16:creationId xmlns:a16="http://schemas.microsoft.com/office/drawing/2014/main" id="{95B66052-D1E5-1D76-7116-954754A554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862" y="1800519"/>
            <a:ext cx="5002935" cy="3728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22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2"/>
                                        </p:tgtEl>
                                        <p:attrNameLst>
                                          <p:attrName>style.visibility</p:attrName>
                                        </p:attrNameLst>
                                      </p:cBhvr>
                                      <p:to>
                                        <p:strVal val="visible"/>
                                      </p:to>
                                    </p:set>
                                    <p:anim calcmode="lin" valueType="num">
                                      <p:cBhvr additive="base">
                                        <p:cTn id="13" dur="500" fill="hold"/>
                                        <p:tgtEl>
                                          <p:spTgt spid="10242"/>
                                        </p:tgtEl>
                                        <p:attrNameLst>
                                          <p:attrName>ppt_x</p:attrName>
                                        </p:attrNameLst>
                                      </p:cBhvr>
                                      <p:tavLst>
                                        <p:tav tm="0">
                                          <p:val>
                                            <p:strVal val="#ppt_x"/>
                                          </p:val>
                                        </p:tav>
                                        <p:tav tm="100000">
                                          <p:val>
                                            <p:strVal val="#ppt_x"/>
                                          </p:val>
                                        </p:tav>
                                      </p:tavLst>
                                    </p:anim>
                                    <p:anim calcmode="lin" valueType="num">
                                      <p:cBhvr additive="base">
                                        <p:cTn id="14"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151993D-FA55-4BC1-C629-F5ABB5048AA7}"/>
              </a:ext>
            </a:extLst>
          </p:cNvPr>
          <p:cNvSpPr>
            <a:spLocks noGrp="1"/>
          </p:cNvSpPr>
          <p:nvPr>
            <p:ph type="title"/>
          </p:nvPr>
        </p:nvSpPr>
        <p:spPr>
          <a:xfrm>
            <a:off x="838203" y="365129"/>
            <a:ext cx="10515600" cy="758821"/>
          </a:xfrm>
        </p:spPr>
        <p:txBody>
          <a:bodyPr>
            <a:normAutofit/>
          </a:bodyPr>
          <a:lstStyle/>
          <a:p>
            <a:pPr algn="ctr"/>
            <a:r>
              <a:rPr lang="nb-NO" sz="3200" b="1" dirty="0">
                <a:solidFill>
                  <a:srgbClr val="0070C0"/>
                </a:solidFill>
                <a:latin typeface="+mn-lt"/>
              </a:rPr>
              <a:t>Om det 6. bud</a:t>
            </a:r>
            <a:endParaRPr lang="nb-NO" sz="3200" dirty="0"/>
          </a:p>
        </p:txBody>
      </p:sp>
      <p:sp>
        <p:nvSpPr>
          <p:cNvPr id="3" name="Plassholder for innhold 2">
            <a:extLst>
              <a:ext uri="{FF2B5EF4-FFF2-40B4-BE49-F238E27FC236}">
                <a16:creationId xmlns:a16="http://schemas.microsoft.com/office/drawing/2014/main" id="{C8376034-98C4-1426-11FC-0B3132B6496B}"/>
              </a:ext>
            </a:extLst>
          </p:cNvPr>
          <p:cNvSpPr>
            <a:spLocks noGrp="1"/>
          </p:cNvSpPr>
          <p:nvPr>
            <p:ph idx="1"/>
          </p:nvPr>
        </p:nvSpPr>
        <p:spPr>
          <a:xfrm>
            <a:off x="838203" y="1371600"/>
            <a:ext cx="5181603" cy="4805363"/>
          </a:xfrm>
        </p:spPr>
        <p:txBody>
          <a:bodyPr/>
          <a:lstStyle/>
          <a:p>
            <a:pPr marL="0" indent="0">
              <a:buNone/>
            </a:pPr>
            <a:r>
              <a:rPr lang="nb-NO" sz="3200" b="1" dirty="0">
                <a:solidFill>
                  <a:srgbClr val="C00000"/>
                </a:solidFill>
                <a:latin typeface="+mn-lt"/>
              </a:rPr>
              <a:t>Har Gud </a:t>
            </a:r>
            <a:r>
              <a:rPr lang="nb-NO" sz="3200" b="1" dirty="0" err="1">
                <a:solidFill>
                  <a:srgbClr val="C00000"/>
                </a:solidFill>
                <a:latin typeface="+mn-lt"/>
              </a:rPr>
              <a:t>dig</a:t>
            </a:r>
            <a:r>
              <a:rPr lang="nb-NO" sz="3200" b="1" dirty="0">
                <a:solidFill>
                  <a:srgbClr val="C00000"/>
                </a:solidFill>
                <a:latin typeface="+mn-lt"/>
              </a:rPr>
              <a:t> villet pryde                                               med </a:t>
            </a:r>
            <a:r>
              <a:rPr lang="nb-NO" sz="3200" b="1" dirty="0" err="1">
                <a:solidFill>
                  <a:srgbClr val="C00000"/>
                </a:solidFill>
                <a:latin typeface="+mn-lt"/>
              </a:rPr>
              <a:t>deilighed</a:t>
            </a:r>
            <a:r>
              <a:rPr lang="nb-NO" sz="3200" b="1" dirty="0">
                <a:solidFill>
                  <a:srgbClr val="C00000"/>
                </a:solidFill>
                <a:latin typeface="+mn-lt"/>
              </a:rPr>
              <a:t> i kinn,                     da bør deg frem at byde                                                en </a:t>
            </a:r>
            <a:r>
              <a:rPr lang="nb-NO" sz="3200" b="1" dirty="0" err="1">
                <a:solidFill>
                  <a:srgbClr val="C00000"/>
                </a:solidFill>
                <a:latin typeface="+mn-lt"/>
              </a:rPr>
              <a:t>deilighed</a:t>
            </a:r>
            <a:r>
              <a:rPr lang="nb-NO" sz="3200" b="1" dirty="0">
                <a:solidFill>
                  <a:srgbClr val="C00000"/>
                </a:solidFill>
                <a:latin typeface="+mn-lt"/>
              </a:rPr>
              <a:t> i sinn.                                                Da kan man om </a:t>
            </a:r>
            <a:r>
              <a:rPr lang="nb-NO" sz="3200" b="1" dirty="0" err="1">
                <a:solidFill>
                  <a:srgbClr val="C00000"/>
                </a:solidFill>
                <a:latin typeface="+mn-lt"/>
              </a:rPr>
              <a:t>dig</a:t>
            </a:r>
            <a:r>
              <a:rPr lang="nb-NO" sz="3200" b="1" dirty="0">
                <a:solidFill>
                  <a:srgbClr val="C00000"/>
                </a:solidFill>
                <a:latin typeface="+mn-lt"/>
              </a:rPr>
              <a:t> sige,                                                og det med grei beskjed:                                                   Se, se, der </a:t>
            </a:r>
            <a:r>
              <a:rPr lang="nb-NO" sz="3200" b="1" dirty="0" err="1">
                <a:solidFill>
                  <a:srgbClr val="C00000"/>
                </a:solidFill>
                <a:latin typeface="+mn-lt"/>
              </a:rPr>
              <a:t>gaar</a:t>
            </a:r>
            <a:r>
              <a:rPr lang="nb-NO" sz="3200" b="1" dirty="0">
                <a:solidFill>
                  <a:srgbClr val="C00000"/>
                </a:solidFill>
                <a:latin typeface="+mn-lt"/>
              </a:rPr>
              <a:t> en </a:t>
            </a:r>
            <a:r>
              <a:rPr lang="nb-NO" sz="3200" b="1" dirty="0" err="1">
                <a:solidFill>
                  <a:srgbClr val="C00000"/>
                </a:solidFill>
                <a:latin typeface="+mn-lt"/>
              </a:rPr>
              <a:t>pige</a:t>
            </a:r>
            <a:r>
              <a:rPr lang="nb-NO" sz="3200" b="1" dirty="0">
                <a:solidFill>
                  <a:srgbClr val="C00000"/>
                </a:solidFill>
                <a:latin typeface="+mn-lt"/>
              </a:rPr>
              <a:t>                                              med dobbel </a:t>
            </a:r>
            <a:r>
              <a:rPr lang="nb-NO" sz="3200" b="1" dirty="0" err="1">
                <a:solidFill>
                  <a:srgbClr val="C00000"/>
                </a:solidFill>
                <a:latin typeface="+mn-lt"/>
              </a:rPr>
              <a:t>delilighed</a:t>
            </a:r>
            <a:r>
              <a:rPr lang="nb-NO" sz="3200" b="1" dirty="0">
                <a:solidFill>
                  <a:srgbClr val="C00000"/>
                </a:solidFill>
                <a:latin typeface="+mn-lt"/>
              </a:rPr>
              <a:t>.</a:t>
            </a:r>
          </a:p>
          <a:p>
            <a:pPr marL="0" indent="0">
              <a:buNone/>
            </a:pPr>
            <a:endParaRPr lang="nb-NO" dirty="0"/>
          </a:p>
        </p:txBody>
      </p:sp>
      <p:pic>
        <p:nvPicPr>
          <p:cNvPr id="1028" name="Picture 4" descr="Bilderesultat for fine girl ">
            <a:extLst>
              <a:ext uri="{FF2B5EF4-FFF2-40B4-BE49-F238E27FC236}">
                <a16:creationId xmlns:a16="http://schemas.microsoft.com/office/drawing/2014/main" id="{C4C77EE3-687C-9BCD-3B83-2FC6CF13BF34}"/>
              </a:ext>
            </a:extLst>
          </p:cNvPr>
          <p:cNvPicPr>
            <a:picLocks noGrp="1" noChangeAspect="1" noChangeArrowheads="1"/>
          </p:cNvPicPr>
          <p:nvPr>
            <p:ph idx="2"/>
          </p:nvPr>
        </p:nvPicPr>
        <p:blipFill>
          <a:blip r:embed="rId2">
            <a:extLst>
              <a:ext uri="{28A0092B-C50C-407E-A947-70E740481C1C}">
                <a14:useLocalDpi xmlns:a14="http://schemas.microsoft.com/office/drawing/2010/main" val="0"/>
              </a:ext>
            </a:extLst>
          </a:blip>
          <a:srcRect/>
          <a:stretch>
            <a:fillRect/>
          </a:stretch>
        </p:blipFill>
        <p:spPr bwMode="auto">
          <a:xfrm>
            <a:off x="6960693" y="1709340"/>
            <a:ext cx="3269157" cy="2563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71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name="Slide131">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047D25C-82A1-69CF-C8C6-92E7A64E9E9F}"/>
              </a:ext>
            </a:extLst>
          </p:cNvPr>
          <p:cNvSpPr txBox="1">
            <a:spLocks noGrp="1"/>
          </p:cNvSpPr>
          <p:nvPr>
            <p:ph type="title"/>
          </p:nvPr>
        </p:nvSpPr>
        <p:spPr>
          <a:xfrm>
            <a:off x="725081" y="299143"/>
            <a:ext cx="10515600" cy="191052"/>
          </a:xfrm>
        </p:spPr>
        <p:txBody>
          <a:bodyPr>
            <a:normAutofit fontScale="90000"/>
          </a:bodyPr>
          <a:lstStyle/>
          <a:p>
            <a:endParaRPr lang="nb-NO" sz="3200" b="1" dirty="0">
              <a:solidFill>
                <a:srgbClr val="002060"/>
              </a:solidFill>
              <a:latin typeface="+mn-lt"/>
            </a:endParaRPr>
          </a:p>
        </p:txBody>
      </p:sp>
      <p:sp>
        <p:nvSpPr>
          <p:cNvPr id="5" name="Plassholder for innhold 4">
            <a:extLst>
              <a:ext uri="{FF2B5EF4-FFF2-40B4-BE49-F238E27FC236}">
                <a16:creationId xmlns:a16="http://schemas.microsoft.com/office/drawing/2014/main" id="{5030448B-5E6C-A103-67E2-B65894D6ADDA}"/>
              </a:ext>
            </a:extLst>
          </p:cNvPr>
          <p:cNvSpPr>
            <a:spLocks noGrp="1"/>
          </p:cNvSpPr>
          <p:nvPr>
            <p:ph idx="1"/>
          </p:nvPr>
        </p:nvSpPr>
        <p:spPr>
          <a:xfrm>
            <a:off x="838203" y="838986"/>
            <a:ext cx="10515600" cy="5337977"/>
          </a:xfrm>
        </p:spPr>
        <p:txBody>
          <a:bodyPr/>
          <a:lstStyle/>
          <a:p>
            <a:pPr marL="0" indent="0">
              <a:buNone/>
            </a:pPr>
            <a:endParaRPr lang="nb-NO" sz="3200" b="1" dirty="0">
              <a:solidFill>
                <a:srgbClr val="002060"/>
              </a:solidFill>
            </a:endParaRPr>
          </a:p>
          <a:p>
            <a:pPr marL="0" indent="0">
              <a:buNone/>
            </a:pPr>
            <a:r>
              <a:rPr lang="nb-NO" sz="3200" b="1" dirty="0">
                <a:solidFill>
                  <a:srgbClr val="002060"/>
                </a:solidFill>
              </a:rPr>
              <a:t>For vårt emne er</a:t>
            </a:r>
            <a:br>
              <a:rPr lang="nb-NO" sz="3200" b="1" dirty="0">
                <a:solidFill>
                  <a:srgbClr val="002060"/>
                </a:solidFill>
              </a:rPr>
            </a:br>
            <a:r>
              <a:rPr lang="nb-NO" sz="3200" b="1" i="1" dirty="0">
                <a:solidFill>
                  <a:srgbClr val="C00000"/>
                </a:solidFill>
              </a:rPr>
              <a:t>Volrath Vogts</a:t>
            </a:r>
            <a:br>
              <a:rPr lang="nb-NO" sz="3200" b="1" i="1" dirty="0">
                <a:solidFill>
                  <a:srgbClr val="C00000"/>
                </a:solidFill>
              </a:rPr>
            </a:br>
            <a:r>
              <a:rPr lang="nb-NO" sz="3200" b="1" i="1" dirty="0">
                <a:solidFill>
                  <a:srgbClr val="C00000"/>
                </a:solidFill>
              </a:rPr>
              <a:t>bibelhistorie </a:t>
            </a:r>
            <a:r>
              <a:rPr lang="nb-NO" sz="3200" b="1" dirty="0">
                <a:solidFill>
                  <a:srgbClr val="002060"/>
                </a:solidFill>
              </a:rPr>
              <a:t>(1858)</a:t>
            </a:r>
            <a:br>
              <a:rPr lang="nb-NO" sz="3200" b="1" dirty="0">
                <a:solidFill>
                  <a:srgbClr val="002060"/>
                </a:solidFill>
              </a:rPr>
            </a:br>
            <a:r>
              <a:rPr lang="nb-NO" sz="3200" b="1" dirty="0">
                <a:solidFill>
                  <a:srgbClr val="002060"/>
                </a:solidFill>
              </a:rPr>
              <a:t>viktigere enn Pontoppidan.</a:t>
            </a:r>
          </a:p>
          <a:p>
            <a:pPr marL="0" indent="0">
              <a:buNone/>
            </a:pPr>
            <a:endParaRPr lang="nb-NO" sz="3200" b="1" dirty="0">
              <a:solidFill>
                <a:srgbClr val="002060"/>
              </a:solidFill>
            </a:endParaRPr>
          </a:p>
          <a:p>
            <a:pPr marL="0" indent="0">
              <a:buNone/>
            </a:pPr>
            <a:r>
              <a:rPr lang="nb-NO" sz="3200" b="1" dirty="0">
                <a:solidFill>
                  <a:srgbClr val="002060"/>
                </a:solidFill>
              </a:rPr>
              <a:t>Frelseshistorisk linje.</a:t>
            </a:r>
          </a:p>
          <a:p>
            <a:pPr marL="0" indent="0">
              <a:buNone/>
            </a:pPr>
            <a:r>
              <a:rPr lang="nb-NO" sz="3200" b="1" dirty="0">
                <a:solidFill>
                  <a:srgbClr val="002060"/>
                </a:solidFill>
              </a:rPr>
              <a:t>Fortellingene taler selv.</a:t>
            </a:r>
          </a:p>
          <a:p>
            <a:pPr marL="0" indent="0">
              <a:buNone/>
            </a:pPr>
            <a:r>
              <a:rPr lang="nb-NO" sz="3200" b="1" dirty="0">
                <a:solidFill>
                  <a:srgbClr val="002060"/>
                </a:solidFill>
              </a:rPr>
              <a:t>100 opplag.</a:t>
            </a:r>
          </a:p>
          <a:p>
            <a:pPr marL="0" indent="0">
              <a:buNone/>
            </a:pPr>
            <a:r>
              <a:rPr lang="nb-NO" sz="3200" b="1" dirty="0">
                <a:solidFill>
                  <a:srgbClr val="002060"/>
                </a:solidFill>
              </a:rPr>
              <a:t>38 mill. eks.</a:t>
            </a:r>
          </a:p>
          <a:p>
            <a:pPr marL="0" indent="0">
              <a:buNone/>
            </a:pPr>
            <a:endParaRPr lang="nb-NO" sz="3200" b="1" dirty="0">
              <a:solidFill>
                <a:srgbClr val="7030A0"/>
              </a:solidFill>
            </a:endParaRPr>
          </a:p>
          <a:p>
            <a:pPr marL="0" indent="0">
              <a:buNone/>
            </a:pPr>
            <a:endParaRPr lang="nb-NO" dirty="0"/>
          </a:p>
        </p:txBody>
      </p:sp>
      <p:pic>
        <p:nvPicPr>
          <p:cNvPr id="5122" name="Picture 2" descr="Åpne bilde">
            <a:extLst>
              <a:ext uri="{FF2B5EF4-FFF2-40B4-BE49-F238E27FC236}">
                <a16:creationId xmlns:a16="http://schemas.microsoft.com/office/drawing/2014/main" id="{449C2038-9096-8E44-96A6-90AD29DD7B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786" y="394669"/>
            <a:ext cx="4010025" cy="4917054"/>
          </a:xfrm>
          <a:prstGeom prst="rect">
            <a:avLst/>
          </a:prstGeom>
          <a:noFill/>
          <a:extLst>
            <a:ext uri="{909E8E84-426E-40DD-AFC4-6F175D3DCCD1}">
              <a14:hiddenFill xmlns:a14="http://schemas.microsoft.com/office/drawing/2010/main">
                <a:solidFill>
                  <a:srgbClr val="FFFFFF"/>
                </a:solidFill>
              </a14:hiddenFill>
            </a:ext>
          </a:extLst>
        </p:spPr>
      </p:pic>
      <p:pic>
        <p:nvPicPr>
          <p:cNvPr id="3" name="Plassholder for innhold 4" descr="Et bilde som inneholder tekst, avis, kvittering&#10;&#10;Automatisk generert beskrivelse">
            <a:extLst>
              <a:ext uri="{FF2B5EF4-FFF2-40B4-BE49-F238E27FC236}">
                <a16:creationId xmlns:a16="http://schemas.microsoft.com/office/drawing/2014/main" id="{7AC1A027-8F21-E2DA-7624-9009D638653B}"/>
              </a:ext>
            </a:extLst>
          </p:cNvPr>
          <p:cNvPicPr>
            <a:picLocks noChangeAspect="1"/>
          </p:cNvPicPr>
          <p:nvPr/>
        </p:nvPicPr>
        <p:blipFill>
          <a:blip r:embed="rId3"/>
          <a:stretch>
            <a:fillRect/>
          </a:stretch>
        </p:blipFill>
        <p:spPr>
          <a:xfrm>
            <a:off x="6761375" y="1887837"/>
            <a:ext cx="4019744" cy="53596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500" fill="hold"/>
                                        <p:tgtEl>
                                          <p:spTgt spid="5122"/>
                                        </p:tgtEl>
                                        <p:attrNameLst>
                                          <p:attrName>ppt_x</p:attrName>
                                        </p:attrNameLst>
                                      </p:cBhvr>
                                      <p:tavLst>
                                        <p:tav tm="0">
                                          <p:val>
                                            <p:strVal val="#ppt_x"/>
                                          </p:val>
                                        </p:tav>
                                        <p:tav tm="100000">
                                          <p:val>
                                            <p:strVal val="#ppt_x"/>
                                          </p:val>
                                        </p:tav>
                                      </p:tavLst>
                                    </p:anim>
                                    <p:anim calcmode="lin" valueType="num">
                                      <p:cBhvr additive="base">
                                        <p:cTn id="14"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EA506DA-D7FF-45D6-442C-A7B74C3B5396}"/>
              </a:ext>
            </a:extLst>
          </p:cNvPr>
          <p:cNvSpPr txBox="1">
            <a:spLocks noGrp="1"/>
          </p:cNvSpPr>
          <p:nvPr>
            <p:ph type="title"/>
          </p:nvPr>
        </p:nvSpPr>
        <p:spPr>
          <a:xfrm>
            <a:off x="838203" y="365130"/>
            <a:ext cx="10515600" cy="1143159"/>
          </a:xfrm>
        </p:spPr>
        <p:txBody>
          <a:bodyPr>
            <a:normAutofit/>
          </a:bodyPr>
          <a:lstStyle/>
          <a:p>
            <a:pPr algn="ctr"/>
            <a:r>
              <a:rPr lang="nb-NO" sz="3200" b="1" dirty="0">
                <a:solidFill>
                  <a:srgbClr val="002060"/>
                </a:solidFill>
                <a:latin typeface="+mn-lt"/>
              </a:rPr>
              <a:t>Trosopplæring og nyere religionspedagogikk</a:t>
            </a:r>
            <a:endParaRPr lang="nb-NO" sz="3200" dirty="0">
              <a:solidFill>
                <a:srgbClr val="002060"/>
              </a:solidFill>
              <a:latin typeface="+mn-lt"/>
            </a:endParaRPr>
          </a:p>
        </p:txBody>
      </p:sp>
      <p:sp>
        <p:nvSpPr>
          <p:cNvPr id="3" name="Plassholder for innhold 2">
            <a:extLst>
              <a:ext uri="{FF2B5EF4-FFF2-40B4-BE49-F238E27FC236}">
                <a16:creationId xmlns:a16="http://schemas.microsoft.com/office/drawing/2014/main" id="{F7ACF0C9-C777-C1DD-A61A-1E9D46B7E5FE}"/>
              </a:ext>
            </a:extLst>
          </p:cNvPr>
          <p:cNvSpPr txBox="1">
            <a:spLocks noGrp="1"/>
          </p:cNvSpPr>
          <p:nvPr>
            <p:ph idx="1"/>
          </p:nvPr>
        </p:nvSpPr>
        <p:spPr>
          <a:xfrm>
            <a:off x="838200" y="1753387"/>
            <a:ext cx="10515600" cy="4156066"/>
          </a:xfrm>
        </p:spPr>
        <p:txBody>
          <a:bodyPr/>
          <a:lstStyle/>
          <a:p>
            <a:pPr marL="0" lvl="0" indent="0" algn="ctr">
              <a:buNone/>
            </a:pPr>
            <a:r>
              <a:rPr lang="nb-NO" sz="3200" b="1" dirty="0" err="1">
                <a:solidFill>
                  <a:srgbClr val="002060"/>
                </a:solidFill>
              </a:rPr>
              <a:t>Trosopplærere</a:t>
            </a:r>
            <a:r>
              <a:rPr lang="nb-NO" sz="3200" b="1" dirty="0">
                <a:solidFill>
                  <a:srgbClr val="002060"/>
                </a:solidFill>
              </a:rPr>
              <a:t> må </a:t>
            </a:r>
          </a:p>
          <a:p>
            <a:pPr marL="0" lvl="0" indent="0">
              <a:buNone/>
            </a:pPr>
            <a:r>
              <a:rPr lang="nb-NO" sz="3200" b="1" dirty="0">
                <a:solidFill>
                  <a:srgbClr val="002060"/>
                </a:solidFill>
              </a:rPr>
              <a:t>1) orientere seg ut fra </a:t>
            </a:r>
            <a:r>
              <a:rPr lang="nb-NO" sz="3200" b="1" dirty="0">
                <a:solidFill>
                  <a:srgbClr val="C00000"/>
                </a:solidFill>
              </a:rPr>
              <a:t>det elementære.</a:t>
            </a:r>
          </a:p>
          <a:p>
            <a:pPr marL="0" lvl="0" indent="0">
              <a:buNone/>
            </a:pPr>
            <a:r>
              <a:rPr lang="nb-NO" sz="3200" b="1" dirty="0">
                <a:solidFill>
                  <a:srgbClr val="002060"/>
                </a:solidFill>
              </a:rPr>
              <a:t>2) forankre barna i </a:t>
            </a:r>
            <a:r>
              <a:rPr lang="nb-NO" sz="3200" b="1" dirty="0">
                <a:solidFill>
                  <a:srgbClr val="C00000"/>
                </a:solidFill>
              </a:rPr>
              <a:t>det fundamentale.</a:t>
            </a:r>
          </a:p>
          <a:p>
            <a:pPr marL="0" lvl="0" indent="0">
              <a:buNone/>
            </a:pPr>
            <a:r>
              <a:rPr lang="nb-NO" sz="3200" b="1" dirty="0">
                <a:solidFill>
                  <a:srgbClr val="002060"/>
                </a:solidFill>
              </a:rPr>
              <a:t>3) med sideblikk til </a:t>
            </a:r>
            <a:r>
              <a:rPr lang="nb-NO" sz="3200" b="1" dirty="0">
                <a:solidFill>
                  <a:srgbClr val="C00000"/>
                </a:solidFill>
              </a:rPr>
              <a:t>det eksistensielle.</a:t>
            </a:r>
            <a:endParaRPr lang="nb-NO" sz="3200" b="1" dirty="0"/>
          </a:p>
          <a:p>
            <a:pPr marL="0" lvl="0" indent="0">
              <a:buNone/>
            </a:pPr>
            <a:r>
              <a:rPr lang="nb-NO" sz="3200" b="1" dirty="0">
                <a:solidFill>
                  <a:srgbClr val="002060"/>
                </a:solidFill>
              </a:rPr>
              <a:t>4) velge stoff etter </a:t>
            </a:r>
            <a:r>
              <a:rPr lang="nb-NO" sz="3200" b="1" dirty="0">
                <a:solidFill>
                  <a:srgbClr val="C00000"/>
                </a:solidFill>
              </a:rPr>
              <a:t>det eksemplariske prinsipp</a:t>
            </a:r>
            <a:r>
              <a:rPr lang="nb-NO" sz="3200" b="1" dirty="0">
                <a:solidFill>
                  <a:srgbClr val="7030A0"/>
                </a:solidFill>
              </a:rPr>
              <a:t>.</a:t>
            </a:r>
          </a:p>
          <a:p>
            <a:pPr marL="0" lvl="0" indent="0">
              <a:buNone/>
            </a:pPr>
            <a:endParaRPr lang="nb-NO" sz="2400" b="1" dirty="0">
              <a:solidFill>
                <a:srgbClr val="7030A0"/>
              </a:solidFill>
            </a:endParaRPr>
          </a:p>
          <a:p>
            <a:pPr marL="0" lvl="0" indent="0">
              <a:buNone/>
            </a:pPr>
            <a:endParaRPr lang="nb-NO" sz="2400" b="1" i="1" dirty="0">
              <a:solidFill>
                <a:srgbClr val="7030A0"/>
              </a:solidFill>
            </a:endParaRPr>
          </a:p>
          <a:p>
            <a:pPr marL="0" lvl="0" indent="0">
              <a:buNone/>
            </a:pPr>
            <a:endParaRPr lang="nb-NO" sz="2400"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151">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857531-55A8-2C3A-002C-ECDEB60DAEBA}"/>
              </a:ext>
            </a:extLst>
          </p:cNvPr>
          <p:cNvSpPr txBox="1">
            <a:spLocks noGrp="1"/>
          </p:cNvSpPr>
          <p:nvPr>
            <p:ph type="title"/>
          </p:nvPr>
        </p:nvSpPr>
        <p:spPr>
          <a:xfrm>
            <a:off x="838203" y="365130"/>
            <a:ext cx="10515600" cy="577846"/>
          </a:xfrm>
        </p:spPr>
        <p:txBody>
          <a:bodyPr anchorCtr="1">
            <a:normAutofit fontScale="90000"/>
          </a:bodyPr>
          <a:lstStyle/>
          <a:p>
            <a:pPr lvl="0" algn="ctr"/>
            <a:endParaRPr lang="nb-NO" sz="4000" b="1" dirty="0">
              <a:solidFill>
                <a:srgbClr val="002060"/>
              </a:solidFill>
              <a:latin typeface="Calibri"/>
            </a:endParaRPr>
          </a:p>
        </p:txBody>
      </p:sp>
      <p:sp>
        <p:nvSpPr>
          <p:cNvPr id="3" name="Plassholder for innhold 2">
            <a:extLst>
              <a:ext uri="{FF2B5EF4-FFF2-40B4-BE49-F238E27FC236}">
                <a16:creationId xmlns:a16="http://schemas.microsoft.com/office/drawing/2014/main" id="{8DAEF6A7-2337-2E50-D364-C65696484CBA}"/>
              </a:ext>
            </a:extLst>
          </p:cNvPr>
          <p:cNvSpPr txBox="1">
            <a:spLocks noGrp="1"/>
          </p:cNvSpPr>
          <p:nvPr>
            <p:ph idx="1"/>
          </p:nvPr>
        </p:nvSpPr>
        <p:spPr>
          <a:xfrm>
            <a:off x="978945" y="942976"/>
            <a:ext cx="10374858" cy="5233987"/>
          </a:xfrm>
        </p:spPr>
        <p:txBody>
          <a:bodyPr>
            <a:normAutofit/>
          </a:bodyPr>
          <a:lstStyle/>
          <a:p>
            <a:pPr marL="0" lvl="0" indent="0">
              <a:lnSpc>
                <a:spcPct val="70000"/>
              </a:lnSpc>
              <a:buNone/>
            </a:pPr>
            <a:r>
              <a:rPr lang="nb-NO" sz="3200" b="1" dirty="0">
                <a:solidFill>
                  <a:srgbClr val="002060"/>
                </a:solidFill>
                <a:latin typeface="+mn-lt"/>
              </a:rPr>
              <a:t>5 Mos 6,6–8:</a:t>
            </a:r>
          </a:p>
          <a:p>
            <a:pPr marL="0" lvl="0" indent="0">
              <a:lnSpc>
                <a:spcPct val="100000"/>
              </a:lnSpc>
              <a:buNone/>
            </a:pPr>
            <a:r>
              <a:rPr lang="nb-NO" sz="3200" b="1" i="0" dirty="0">
                <a:solidFill>
                  <a:srgbClr val="002060"/>
                </a:solidFill>
                <a:effectLst/>
                <a:latin typeface="+mn-lt"/>
              </a:rPr>
              <a:t>Disse ordene som </a:t>
            </a:r>
            <a:r>
              <a:rPr lang="nb-NO" sz="3200" b="1" i="0" dirty="0">
                <a:solidFill>
                  <a:srgbClr val="C00000"/>
                </a:solidFill>
                <a:effectLst/>
                <a:latin typeface="+mn-lt"/>
              </a:rPr>
              <a:t>jeg pålegger</a:t>
            </a:r>
            <a:r>
              <a:rPr lang="nb-NO" sz="3200" b="1" i="0" dirty="0">
                <a:solidFill>
                  <a:srgbClr val="002060"/>
                </a:solidFill>
                <a:effectLst/>
                <a:latin typeface="+mn-lt"/>
              </a:rPr>
              <a:t> deg i dag, skal du </a:t>
            </a:r>
            <a:r>
              <a:rPr lang="nb-NO" sz="3200" b="1" i="0" u="sng" dirty="0">
                <a:solidFill>
                  <a:srgbClr val="002060"/>
                </a:solidFill>
                <a:effectLst/>
                <a:latin typeface="+mn-lt"/>
              </a:rPr>
              <a:t>bevare</a:t>
            </a:r>
            <a:r>
              <a:rPr lang="nb-NO" sz="3200" b="1" i="0" dirty="0">
                <a:solidFill>
                  <a:srgbClr val="002060"/>
                </a:solidFill>
                <a:effectLst/>
                <a:latin typeface="+mn-lt"/>
              </a:rPr>
              <a:t> i ditt hjerte.  </a:t>
            </a:r>
            <a:r>
              <a:rPr lang="nb-NO" sz="3200" b="1" i="0" u="none" strike="noStrike" baseline="30000" dirty="0">
                <a:solidFill>
                  <a:srgbClr val="002060"/>
                </a:solidFill>
                <a:effectLst/>
                <a:latin typeface="+mn-lt"/>
              </a:rPr>
              <a:t>7</a:t>
            </a:r>
            <a:r>
              <a:rPr lang="nb-NO" sz="3200" b="1" i="0" dirty="0">
                <a:solidFill>
                  <a:srgbClr val="002060"/>
                </a:solidFill>
                <a:effectLst/>
                <a:latin typeface="+mn-lt"/>
              </a:rPr>
              <a:t> Du skal </a:t>
            </a:r>
            <a:r>
              <a:rPr lang="nb-NO" sz="3200" b="1" i="0" u="sng" dirty="0">
                <a:solidFill>
                  <a:srgbClr val="002060"/>
                </a:solidFill>
                <a:effectLst/>
                <a:latin typeface="+mn-lt"/>
              </a:rPr>
              <a:t>gjenta</a:t>
            </a:r>
            <a:r>
              <a:rPr lang="nb-NO" sz="3200" b="1" i="0" dirty="0">
                <a:solidFill>
                  <a:srgbClr val="002060"/>
                </a:solidFill>
                <a:effectLst/>
                <a:latin typeface="+mn-lt"/>
              </a:rPr>
              <a:t> dem for dine barn og </a:t>
            </a:r>
            <a:r>
              <a:rPr lang="nb-NO" sz="3200" b="1" i="0" u="sng" dirty="0">
                <a:solidFill>
                  <a:srgbClr val="002060"/>
                </a:solidFill>
                <a:effectLst/>
                <a:latin typeface="+mn-lt"/>
              </a:rPr>
              <a:t>snakke om</a:t>
            </a:r>
            <a:r>
              <a:rPr lang="nb-NO" sz="3200" b="1" i="0" dirty="0">
                <a:solidFill>
                  <a:srgbClr val="002060"/>
                </a:solidFill>
                <a:effectLst/>
                <a:latin typeface="+mn-lt"/>
              </a:rPr>
              <a:t> dem når du sitter i ditt hus og når du går på veien, når du legger deg og når du står opp.  </a:t>
            </a:r>
            <a:r>
              <a:rPr lang="nb-NO" sz="3200" b="1" i="0" u="none" strike="noStrike" baseline="30000" dirty="0">
                <a:solidFill>
                  <a:srgbClr val="002060"/>
                </a:solidFill>
                <a:effectLst/>
                <a:latin typeface="+mn-lt"/>
              </a:rPr>
              <a:t>8</a:t>
            </a:r>
            <a:r>
              <a:rPr lang="nb-NO" sz="3200" b="1" i="0" dirty="0">
                <a:solidFill>
                  <a:srgbClr val="002060"/>
                </a:solidFill>
                <a:effectLst/>
                <a:latin typeface="+mn-lt"/>
              </a:rPr>
              <a:t> Du skal </a:t>
            </a:r>
            <a:r>
              <a:rPr lang="nb-NO" sz="3200" b="1" i="0" u="sng" dirty="0">
                <a:solidFill>
                  <a:srgbClr val="002060"/>
                </a:solidFill>
                <a:effectLst/>
                <a:latin typeface="+mn-lt"/>
              </a:rPr>
              <a:t>binde dem</a:t>
            </a:r>
            <a:r>
              <a:rPr lang="nb-NO" sz="3200" b="1" i="0" dirty="0">
                <a:solidFill>
                  <a:srgbClr val="002060"/>
                </a:solidFill>
                <a:effectLst/>
                <a:latin typeface="+mn-lt"/>
              </a:rPr>
              <a:t> om hånden som et tegn og ha dem på pannen som et merke. </a:t>
            </a:r>
            <a:endParaRPr lang="nb-NO" sz="3200" b="1" dirty="0">
              <a:solidFill>
                <a:srgbClr val="002060"/>
              </a:solidFill>
              <a:latin typeface="+mn-lt"/>
            </a:endParaRPr>
          </a:p>
        </p:txBody>
      </p:sp>
      <p:pic>
        <p:nvPicPr>
          <p:cNvPr id="4" name="Picture 2" descr="‘Now they will know what is the right thing to do and how to live good lives.’ God’s rules are called the Ten Commandments. – Slide 6">
            <a:extLst>
              <a:ext uri="{FF2B5EF4-FFF2-40B4-BE49-F238E27FC236}">
                <a16:creationId xmlns:a16="http://schemas.microsoft.com/office/drawing/2014/main" id="{6D31744F-2758-9597-40F9-7299B93AC1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4697" y="3998320"/>
            <a:ext cx="2682605" cy="20119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148">
    <p:spTree>
      <p:nvGrpSpPr>
        <p:cNvPr id="1" name=""/>
        <p:cNvGrpSpPr/>
        <p:nvPr/>
      </p:nvGrpSpPr>
      <p:grpSpPr>
        <a:xfrm>
          <a:off x="0" y="0"/>
          <a:ext cx="0" cy="0"/>
          <a:chOff x="0" y="0"/>
          <a:chExt cx="0" cy="0"/>
        </a:xfrm>
      </p:grpSpPr>
      <p:sp>
        <p:nvSpPr>
          <p:cNvPr id="2" name="Plassholder for bunntekst 4">
            <a:extLst>
              <a:ext uri="{FF2B5EF4-FFF2-40B4-BE49-F238E27FC236}">
                <a16:creationId xmlns:a16="http://schemas.microsoft.com/office/drawing/2014/main" id="{5151A7DA-1382-5D22-F7E2-AFB9973E406C}"/>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200" b="0" i="0" u="none" strike="noStrike" kern="1200" cap="none" spc="0" baseline="0">
              <a:solidFill>
                <a:srgbClr val="898989"/>
              </a:solidFill>
              <a:uFillTx/>
              <a:latin typeface="Calibri"/>
            </a:endParaRPr>
          </a:p>
        </p:txBody>
      </p:sp>
      <p:sp>
        <p:nvSpPr>
          <p:cNvPr id="3" name="Rectangle 2">
            <a:extLst>
              <a:ext uri="{FF2B5EF4-FFF2-40B4-BE49-F238E27FC236}">
                <a16:creationId xmlns:a16="http://schemas.microsoft.com/office/drawing/2014/main" id="{7086FC20-C16F-31EA-E2F5-4872E06E856B}"/>
              </a:ext>
            </a:extLst>
          </p:cNvPr>
          <p:cNvSpPr txBox="1">
            <a:spLocks noGrp="1"/>
          </p:cNvSpPr>
          <p:nvPr>
            <p:ph type="title"/>
          </p:nvPr>
        </p:nvSpPr>
        <p:spPr>
          <a:xfrm>
            <a:off x="838203" y="365130"/>
            <a:ext cx="10515600" cy="913568"/>
          </a:xfrm>
        </p:spPr>
        <p:txBody>
          <a:bodyPr>
            <a:normAutofit fontScale="90000"/>
          </a:bodyPr>
          <a:lstStyle/>
          <a:p>
            <a:pPr lvl="0" algn="ctr"/>
            <a:r>
              <a:rPr lang="nb-NO" sz="3200" b="1" dirty="0">
                <a:solidFill>
                  <a:srgbClr val="002060"/>
                </a:solidFill>
                <a:latin typeface="+mn-lt"/>
              </a:rPr>
              <a:t>Momenter fra religionspsykologien</a:t>
            </a:r>
            <a:br>
              <a:rPr lang="nb-NO" sz="3200" b="1" dirty="0">
                <a:solidFill>
                  <a:srgbClr val="002060"/>
                </a:solidFill>
                <a:latin typeface="+mn-lt"/>
              </a:rPr>
            </a:br>
            <a:r>
              <a:rPr lang="nb-NO" sz="3200" b="1" dirty="0">
                <a:solidFill>
                  <a:srgbClr val="002060"/>
                </a:solidFill>
                <a:latin typeface="+mn-lt"/>
              </a:rPr>
              <a:t>Refleksjon over budskapets virkning</a:t>
            </a:r>
          </a:p>
        </p:txBody>
      </p:sp>
      <p:sp>
        <p:nvSpPr>
          <p:cNvPr id="4" name="Rectangle 3">
            <a:extLst>
              <a:ext uri="{FF2B5EF4-FFF2-40B4-BE49-F238E27FC236}">
                <a16:creationId xmlns:a16="http://schemas.microsoft.com/office/drawing/2014/main" id="{DCC5D41A-E9D5-9FE1-A5D4-C7B1BC27DD59}"/>
              </a:ext>
            </a:extLst>
          </p:cNvPr>
          <p:cNvSpPr txBox="1">
            <a:spLocks noGrp="1"/>
          </p:cNvSpPr>
          <p:nvPr>
            <p:ph idx="1"/>
          </p:nvPr>
        </p:nvSpPr>
        <p:spPr>
          <a:xfrm>
            <a:off x="838203" y="1278698"/>
            <a:ext cx="10515600" cy="4898265"/>
          </a:xfrm>
        </p:spPr>
        <p:txBody>
          <a:bodyPr>
            <a:normAutofit/>
          </a:bodyPr>
          <a:lstStyle/>
          <a:p>
            <a:pPr marL="812801" lvl="0" indent="-812801">
              <a:lnSpc>
                <a:spcPct val="100000"/>
              </a:lnSpc>
              <a:buNone/>
            </a:pPr>
            <a:endParaRPr lang="nb-NO" sz="3200" b="1" dirty="0">
              <a:solidFill>
                <a:srgbClr val="002060"/>
              </a:solidFill>
              <a:latin typeface="Arial Black" pitchFamily="34"/>
            </a:endParaRPr>
          </a:p>
          <a:p>
            <a:pPr marL="812801" lvl="0" indent="-812801">
              <a:lnSpc>
                <a:spcPct val="100000"/>
              </a:lnSpc>
              <a:buNone/>
            </a:pPr>
            <a:r>
              <a:rPr lang="nb-NO" sz="3200" b="1" dirty="0">
                <a:solidFill>
                  <a:srgbClr val="002060"/>
                </a:solidFill>
                <a:latin typeface="Arial Black" pitchFamily="34"/>
              </a:rPr>
              <a:t> </a:t>
            </a:r>
            <a:r>
              <a:rPr lang="nb-NO" sz="3200" b="1" dirty="0">
                <a:solidFill>
                  <a:srgbClr val="002060"/>
                </a:solidFill>
                <a:latin typeface="+mn-lt"/>
              </a:rPr>
              <a:t>I) Den intellektuelle dimensjonen</a:t>
            </a:r>
            <a:r>
              <a:rPr lang="nb-NO" sz="3200" dirty="0">
                <a:solidFill>
                  <a:srgbClr val="002060"/>
                </a:solidFill>
                <a:latin typeface="+mn-lt"/>
              </a:rPr>
              <a:t> </a:t>
            </a:r>
          </a:p>
          <a:p>
            <a:pPr marL="812801" lvl="0" indent="-812801">
              <a:lnSpc>
                <a:spcPct val="100000"/>
              </a:lnSpc>
              <a:buNone/>
            </a:pPr>
            <a:r>
              <a:rPr lang="nb-NO" sz="3200" b="1" dirty="0">
                <a:solidFill>
                  <a:srgbClr val="002060"/>
                </a:solidFill>
                <a:latin typeface="+mn-lt"/>
              </a:rPr>
              <a:t>II) Opplevelses-/</a:t>
            </a:r>
            <a:r>
              <a:rPr lang="nb-NO" sz="3200" b="1" dirty="0" err="1">
                <a:solidFill>
                  <a:srgbClr val="002060"/>
                </a:solidFill>
                <a:latin typeface="+mn-lt"/>
              </a:rPr>
              <a:t>efaringsdimensjonen</a:t>
            </a:r>
            <a:r>
              <a:rPr lang="nb-NO" sz="3200" dirty="0">
                <a:solidFill>
                  <a:srgbClr val="002060"/>
                </a:solidFill>
                <a:latin typeface="+mn-lt"/>
              </a:rPr>
              <a:t> </a:t>
            </a:r>
          </a:p>
          <a:p>
            <a:pPr marL="812801" lvl="0" indent="-812801">
              <a:lnSpc>
                <a:spcPct val="100000"/>
              </a:lnSpc>
              <a:buNone/>
            </a:pPr>
            <a:r>
              <a:rPr lang="nb-NO" sz="3200" b="1" dirty="0">
                <a:solidFill>
                  <a:srgbClr val="002060"/>
                </a:solidFill>
                <a:latin typeface="+mn-lt"/>
              </a:rPr>
              <a:t>III) Trosdimensjonen </a:t>
            </a:r>
          </a:p>
          <a:p>
            <a:pPr marL="812801" lvl="0" indent="-812801">
              <a:lnSpc>
                <a:spcPct val="100000"/>
              </a:lnSpc>
              <a:buNone/>
            </a:pPr>
            <a:r>
              <a:rPr lang="nb-NO" sz="3200" b="1" dirty="0">
                <a:solidFill>
                  <a:srgbClr val="002060"/>
                </a:solidFill>
                <a:latin typeface="+mn-lt"/>
              </a:rPr>
              <a:t>IV) Den rituelle dimensjonen</a:t>
            </a:r>
          </a:p>
          <a:p>
            <a:pPr marL="812801" lvl="0" indent="-812801">
              <a:lnSpc>
                <a:spcPct val="100000"/>
              </a:lnSpc>
              <a:buNone/>
            </a:pPr>
            <a:r>
              <a:rPr lang="nb-NO" sz="3200" b="1" dirty="0">
                <a:solidFill>
                  <a:srgbClr val="002060"/>
                </a:solidFill>
                <a:latin typeface="+mn-lt"/>
              </a:rPr>
              <a:t>V) Konsekvensdimensjonen</a:t>
            </a:r>
          </a:p>
          <a:p>
            <a:pPr marL="812801" lvl="0" indent="-812801">
              <a:lnSpc>
                <a:spcPct val="80000"/>
              </a:lnSpc>
              <a:buNone/>
            </a:pPr>
            <a:endParaRPr lang="nb-NO" sz="1500" b="1" dirty="0">
              <a:solidFill>
                <a:srgbClr val="C00000"/>
              </a:solidFill>
              <a:latin typeface="Arial Black" pitchFamily="34"/>
            </a:endParaRPr>
          </a:p>
          <a:p>
            <a:pPr marL="812801" lvl="0" indent="-812801">
              <a:lnSpc>
                <a:spcPct val="80000"/>
              </a:lnSpc>
              <a:buNone/>
            </a:pPr>
            <a:endParaRPr lang="nb-NO" sz="1500" b="1" dirty="0">
              <a:solidFill>
                <a:srgbClr val="C00000"/>
              </a:solidFill>
              <a:latin typeface="Arial Black" pitchFamily="34"/>
            </a:endParaRPr>
          </a:p>
          <a:p>
            <a:pPr marL="812801" lvl="0" indent="-812801">
              <a:lnSpc>
                <a:spcPct val="80000"/>
              </a:lnSpc>
              <a:buNone/>
            </a:pPr>
            <a:endParaRPr lang="nb-NO" sz="1500" b="1" dirty="0">
              <a:solidFill>
                <a:srgbClr val="C00000"/>
              </a:solidFill>
              <a:latin typeface="Arial Black" pitchFamily="34"/>
            </a:endParaRPr>
          </a:p>
          <a:p>
            <a:pPr marL="812801" lvl="0" indent="-812801">
              <a:lnSpc>
                <a:spcPct val="80000"/>
              </a:lnSpc>
            </a:pPr>
            <a:endParaRPr lang="nb-NO" sz="1500" dirty="0">
              <a:solidFill>
                <a:srgbClr val="FFFF00"/>
              </a:solidFill>
            </a:endParaRPr>
          </a:p>
        </p:txBody>
      </p:sp>
      <p:pic>
        <p:nvPicPr>
          <p:cNvPr id="7" name="Picture 6">
            <a:extLst>
              <a:ext uri="{FF2B5EF4-FFF2-40B4-BE49-F238E27FC236}">
                <a16:creationId xmlns:a16="http://schemas.microsoft.com/office/drawing/2014/main" id="{6C39BB5E-8AE6-D1DF-9D61-8DBEFEA0BC20}"/>
              </a:ext>
            </a:extLst>
          </p:cNvPr>
          <p:cNvPicPr>
            <a:picLocks noChangeAspect="1"/>
          </p:cNvPicPr>
          <p:nvPr/>
        </p:nvPicPr>
        <p:blipFill>
          <a:blip r:embed="rId2"/>
          <a:srcRect/>
          <a:stretch>
            <a:fillRect/>
          </a:stretch>
        </p:blipFill>
        <p:spPr>
          <a:xfrm>
            <a:off x="8513660" y="2113842"/>
            <a:ext cx="720199" cy="1075992"/>
          </a:xfrm>
          <a:prstGeom prst="rect">
            <a:avLst/>
          </a:prstGeom>
          <a:noFill/>
          <a:ln cap="flat">
            <a:noFill/>
          </a:ln>
        </p:spPr>
      </p:pic>
      <p:pic>
        <p:nvPicPr>
          <p:cNvPr id="9" name="Picture 8">
            <a:extLst>
              <a:ext uri="{FF2B5EF4-FFF2-40B4-BE49-F238E27FC236}">
                <a16:creationId xmlns:a16="http://schemas.microsoft.com/office/drawing/2014/main" id="{D62D87AC-C8C4-748A-8E2F-9F737C46EA58}"/>
              </a:ext>
            </a:extLst>
          </p:cNvPr>
          <p:cNvPicPr>
            <a:picLocks noChangeAspect="1"/>
          </p:cNvPicPr>
          <p:nvPr/>
        </p:nvPicPr>
        <p:blipFill>
          <a:blip r:embed="rId3"/>
          <a:srcRect/>
          <a:stretch>
            <a:fillRect/>
          </a:stretch>
        </p:blipFill>
        <p:spPr>
          <a:xfrm>
            <a:off x="6742554" y="3429000"/>
            <a:ext cx="979486" cy="787398"/>
          </a:xfrm>
          <a:prstGeom prst="rect">
            <a:avLst/>
          </a:prstGeom>
          <a:noFill/>
          <a:ln cap="flat">
            <a:noFill/>
          </a:ln>
        </p:spPr>
      </p:pic>
      <p:pic>
        <p:nvPicPr>
          <p:cNvPr id="10" name="Picture 9">
            <a:extLst>
              <a:ext uri="{FF2B5EF4-FFF2-40B4-BE49-F238E27FC236}">
                <a16:creationId xmlns:a16="http://schemas.microsoft.com/office/drawing/2014/main" id="{726248A3-CDA1-CF7B-0693-0D93B5C34AB6}"/>
              </a:ext>
            </a:extLst>
          </p:cNvPr>
          <p:cNvPicPr>
            <a:picLocks noChangeAspect="1"/>
          </p:cNvPicPr>
          <p:nvPr/>
        </p:nvPicPr>
        <p:blipFill>
          <a:blip r:embed="rId4"/>
          <a:srcRect/>
          <a:stretch>
            <a:fillRect/>
          </a:stretch>
        </p:blipFill>
        <p:spPr>
          <a:xfrm>
            <a:off x="7966794" y="4673599"/>
            <a:ext cx="657225" cy="1062039"/>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69E1E1-24FA-3204-84C0-E35EAC7A1350}"/>
              </a:ext>
            </a:extLst>
          </p:cNvPr>
          <p:cNvSpPr>
            <a:spLocks noGrp="1"/>
          </p:cNvSpPr>
          <p:nvPr>
            <p:ph type="title"/>
          </p:nvPr>
        </p:nvSpPr>
        <p:spPr>
          <a:xfrm>
            <a:off x="838203" y="365130"/>
            <a:ext cx="10515600" cy="964050"/>
          </a:xfrm>
        </p:spPr>
        <p:txBody>
          <a:bodyPr>
            <a:normAutofit/>
          </a:bodyPr>
          <a:lstStyle/>
          <a:p>
            <a:pPr algn="ctr"/>
            <a:r>
              <a:rPr lang="nb-NO" sz="3200" b="1" dirty="0">
                <a:solidFill>
                  <a:srgbClr val="C00000"/>
                </a:solidFill>
                <a:latin typeface="+mn-lt"/>
              </a:rPr>
              <a:t>Utfordringer fra barneteologien</a:t>
            </a:r>
          </a:p>
        </p:txBody>
      </p:sp>
      <p:sp>
        <p:nvSpPr>
          <p:cNvPr id="3" name="Plassholder for innhold 2">
            <a:extLst>
              <a:ext uri="{FF2B5EF4-FFF2-40B4-BE49-F238E27FC236}">
                <a16:creationId xmlns:a16="http://schemas.microsoft.com/office/drawing/2014/main" id="{1CCE5B55-3D02-93D7-C962-E43E6514D1A2}"/>
              </a:ext>
            </a:extLst>
          </p:cNvPr>
          <p:cNvSpPr>
            <a:spLocks noGrp="1"/>
          </p:cNvSpPr>
          <p:nvPr>
            <p:ph idx="1"/>
          </p:nvPr>
        </p:nvSpPr>
        <p:spPr>
          <a:xfrm>
            <a:off x="838203" y="1555423"/>
            <a:ext cx="5181603" cy="4621540"/>
          </a:xfrm>
        </p:spPr>
        <p:txBody>
          <a:bodyPr/>
          <a:lstStyle/>
          <a:p>
            <a:pPr marL="0" indent="0">
              <a:buNone/>
            </a:pPr>
            <a:r>
              <a:rPr lang="nb-NO" sz="2800" b="1" dirty="0">
                <a:solidFill>
                  <a:srgbClr val="002060"/>
                </a:solidFill>
              </a:rPr>
              <a:t>Dreier seg om</a:t>
            </a:r>
          </a:p>
          <a:p>
            <a:r>
              <a:rPr lang="nb-NO" b="1" dirty="0">
                <a:solidFill>
                  <a:srgbClr val="002060"/>
                </a:solidFill>
              </a:rPr>
              <a:t>teologi </a:t>
            </a:r>
            <a:r>
              <a:rPr lang="nb-NO" b="1" dirty="0">
                <a:solidFill>
                  <a:srgbClr val="C00000"/>
                </a:solidFill>
              </a:rPr>
              <a:t>om</a:t>
            </a:r>
            <a:r>
              <a:rPr lang="nb-NO" b="1" dirty="0">
                <a:solidFill>
                  <a:srgbClr val="002060"/>
                </a:solidFill>
              </a:rPr>
              <a:t> barn – bakteppet for</a:t>
            </a:r>
          </a:p>
          <a:p>
            <a:r>
              <a:rPr lang="nb-NO" b="1" dirty="0">
                <a:solidFill>
                  <a:srgbClr val="002060"/>
                </a:solidFill>
              </a:rPr>
              <a:t>teologi </a:t>
            </a:r>
            <a:r>
              <a:rPr lang="nb-NO" sz="2800" b="1" dirty="0">
                <a:solidFill>
                  <a:srgbClr val="C00000"/>
                </a:solidFill>
              </a:rPr>
              <a:t>fra/av</a:t>
            </a:r>
            <a:r>
              <a:rPr lang="nb-NO" sz="2800" b="1" dirty="0">
                <a:solidFill>
                  <a:srgbClr val="002060"/>
                </a:solidFill>
              </a:rPr>
              <a:t> barn</a:t>
            </a:r>
          </a:p>
          <a:p>
            <a:r>
              <a:rPr lang="nb-NO" b="1" dirty="0">
                <a:solidFill>
                  <a:srgbClr val="002060"/>
                </a:solidFill>
              </a:rPr>
              <a:t>t</a:t>
            </a:r>
            <a:r>
              <a:rPr lang="nb-NO" sz="2800" b="1" dirty="0">
                <a:solidFill>
                  <a:srgbClr val="002060"/>
                </a:solidFill>
              </a:rPr>
              <a:t>eologi </a:t>
            </a:r>
            <a:r>
              <a:rPr lang="nb-NO" sz="2800" b="1" dirty="0">
                <a:solidFill>
                  <a:srgbClr val="C00000"/>
                </a:solidFill>
              </a:rPr>
              <a:t>med</a:t>
            </a:r>
            <a:r>
              <a:rPr lang="nb-NO" sz="2800" b="1" dirty="0">
                <a:solidFill>
                  <a:srgbClr val="002060"/>
                </a:solidFill>
              </a:rPr>
              <a:t> barn.</a:t>
            </a:r>
          </a:p>
          <a:p>
            <a:r>
              <a:rPr lang="nb-NO" sz="2800" b="1" u="sng" dirty="0">
                <a:solidFill>
                  <a:srgbClr val="002060"/>
                </a:solidFill>
              </a:rPr>
              <a:t>Hovedsynspunkt:                 Teologi </a:t>
            </a:r>
            <a:r>
              <a:rPr lang="nb-NO" sz="2800" b="1" u="sng" dirty="0">
                <a:solidFill>
                  <a:srgbClr val="C00000"/>
                </a:solidFill>
              </a:rPr>
              <a:t>fra barns perspektiv.</a:t>
            </a:r>
          </a:p>
          <a:p>
            <a:pPr marL="0" indent="0">
              <a:buNone/>
            </a:pPr>
            <a:r>
              <a:rPr lang="nb-NO" b="1" dirty="0">
                <a:solidFill>
                  <a:srgbClr val="C00000"/>
                </a:solidFill>
              </a:rPr>
              <a:t>(Jf. </a:t>
            </a:r>
            <a:r>
              <a:rPr lang="nb-NO" b="1" dirty="0">
                <a:solidFill>
                  <a:srgbClr val="002060"/>
                </a:solidFill>
              </a:rPr>
              <a:t>begrepet ‘</a:t>
            </a:r>
            <a:r>
              <a:rPr lang="nb-NO" b="1" dirty="0" err="1">
                <a:solidFill>
                  <a:srgbClr val="002060"/>
                </a:solidFill>
              </a:rPr>
              <a:t>Adjectival</a:t>
            </a:r>
            <a:r>
              <a:rPr lang="nb-NO" b="1" dirty="0">
                <a:solidFill>
                  <a:srgbClr val="002060"/>
                </a:solidFill>
              </a:rPr>
              <a:t> </a:t>
            </a:r>
            <a:r>
              <a:rPr lang="nb-NO" b="1" dirty="0" err="1">
                <a:solidFill>
                  <a:srgbClr val="002060"/>
                </a:solidFill>
              </a:rPr>
              <a:t>Theology</a:t>
            </a:r>
            <a:r>
              <a:rPr lang="nb-NO" b="1" dirty="0">
                <a:solidFill>
                  <a:srgbClr val="002060"/>
                </a:solidFill>
              </a:rPr>
              <a:t>’)</a:t>
            </a:r>
          </a:p>
          <a:p>
            <a:pPr marL="0" indent="0">
              <a:buNone/>
            </a:pPr>
            <a:endParaRPr lang="nb-NO" dirty="0">
              <a:solidFill>
                <a:srgbClr val="C00000"/>
              </a:solidFill>
            </a:endParaRPr>
          </a:p>
        </p:txBody>
      </p:sp>
      <p:sp>
        <p:nvSpPr>
          <p:cNvPr id="4" name="Plassholder for innhold 3">
            <a:extLst>
              <a:ext uri="{FF2B5EF4-FFF2-40B4-BE49-F238E27FC236}">
                <a16:creationId xmlns:a16="http://schemas.microsoft.com/office/drawing/2014/main" id="{617AC42A-DA20-8183-0CE6-FE1EF042DBA4}"/>
              </a:ext>
            </a:extLst>
          </p:cNvPr>
          <p:cNvSpPr>
            <a:spLocks noGrp="1"/>
          </p:cNvSpPr>
          <p:nvPr>
            <p:ph idx="2"/>
          </p:nvPr>
        </p:nvSpPr>
        <p:spPr>
          <a:xfrm>
            <a:off x="6019806" y="1555423"/>
            <a:ext cx="5333997" cy="4621540"/>
          </a:xfrm>
        </p:spPr>
        <p:txBody>
          <a:bodyPr/>
          <a:lstStyle/>
          <a:p>
            <a:pPr marL="0" indent="0">
              <a:buNone/>
            </a:pPr>
            <a:r>
              <a:rPr lang="nb-NO" sz="2800" b="1" dirty="0">
                <a:solidFill>
                  <a:srgbClr val="0070C0"/>
                </a:solidFill>
              </a:rPr>
              <a:t>All teologi, ikke bare religionspedagogikken,</a:t>
            </a:r>
          </a:p>
          <a:p>
            <a:pPr marL="0" indent="0">
              <a:buNone/>
            </a:pPr>
            <a:r>
              <a:rPr lang="nb-NO" sz="2800" b="1" dirty="0">
                <a:solidFill>
                  <a:srgbClr val="0070C0"/>
                </a:solidFill>
              </a:rPr>
              <a:t>må </a:t>
            </a:r>
            <a:r>
              <a:rPr lang="nb-NO" sz="2800" b="1" u="sng" dirty="0">
                <a:solidFill>
                  <a:srgbClr val="0070C0"/>
                </a:solidFill>
              </a:rPr>
              <a:t>kritisk reformeres </a:t>
            </a:r>
            <a:r>
              <a:rPr lang="nb-NO" sz="2800" b="1" dirty="0">
                <a:solidFill>
                  <a:srgbClr val="0070C0"/>
                </a:solidFill>
              </a:rPr>
              <a:t>ut fra barneperspektivet –</a:t>
            </a:r>
          </a:p>
          <a:p>
            <a:pPr marL="0" indent="0">
              <a:buNone/>
            </a:pPr>
            <a:r>
              <a:rPr lang="nb-NO" b="1" dirty="0">
                <a:solidFill>
                  <a:srgbClr val="0070C0"/>
                </a:solidFill>
              </a:rPr>
              <a:t>i</a:t>
            </a:r>
            <a:r>
              <a:rPr lang="nb-NO" sz="2800" b="1" dirty="0">
                <a:solidFill>
                  <a:srgbClr val="0070C0"/>
                </a:solidFill>
              </a:rPr>
              <a:t>nkludert dogmatikken, etikken, missiologien. </a:t>
            </a:r>
          </a:p>
          <a:p>
            <a:pPr marL="0" indent="0">
              <a:buNone/>
            </a:pPr>
            <a:r>
              <a:rPr lang="nb-NO" b="1" dirty="0">
                <a:solidFill>
                  <a:srgbClr val="0070C0"/>
                </a:solidFill>
              </a:rPr>
              <a:t>For her har b</a:t>
            </a:r>
            <a:r>
              <a:rPr lang="nb-NO" sz="2800" b="1" dirty="0">
                <a:solidFill>
                  <a:srgbClr val="0070C0"/>
                </a:solidFill>
              </a:rPr>
              <a:t>arn </a:t>
            </a:r>
            <a:r>
              <a:rPr lang="nb-NO" b="1" dirty="0">
                <a:solidFill>
                  <a:srgbClr val="0070C0"/>
                </a:solidFill>
              </a:rPr>
              <a:t>vært</a:t>
            </a:r>
            <a:r>
              <a:rPr lang="nb-NO" sz="2800" b="1" dirty="0">
                <a:solidFill>
                  <a:srgbClr val="0070C0"/>
                </a:solidFill>
              </a:rPr>
              <a:t> fraværende.</a:t>
            </a:r>
          </a:p>
          <a:p>
            <a:pPr marL="0" indent="0">
              <a:buNone/>
            </a:pPr>
            <a:endParaRPr lang="nb-NO" dirty="0"/>
          </a:p>
        </p:txBody>
      </p:sp>
    </p:spTree>
    <p:extLst>
      <p:ext uri="{BB962C8B-B14F-4D97-AF65-F5344CB8AC3E}">
        <p14:creationId xmlns:p14="http://schemas.microsoft.com/office/powerpoint/2010/main" val="271083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 calcmode="lin" valueType="num">
                                      <p:cBhvr additive="base">
                                        <p:cTn id="3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 calcmode="lin" valueType="num">
                                      <p:cBhvr additive="base">
                                        <p:cTn id="3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1" end="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 calcmode="lin" valueType="num">
                                      <p:cBhvr additive="base">
                                        <p:cTn id="4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A95D4B3-A490-6B1C-8EC6-D6EFDADDC9E8}"/>
              </a:ext>
            </a:extLst>
          </p:cNvPr>
          <p:cNvSpPr txBox="1">
            <a:spLocks noGrp="1"/>
          </p:cNvSpPr>
          <p:nvPr>
            <p:ph type="title"/>
          </p:nvPr>
        </p:nvSpPr>
        <p:spPr>
          <a:xfrm>
            <a:off x="838203" y="365129"/>
            <a:ext cx="10515600" cy="832075"/>
          </a:xfrm>
        </p:spPr>
        <p:txBody>
          <a:bodyPr/>
          <a:lstStyle/>
          <a:p>
            <a:pPr lvl="0"/>
            <a:endParaRPr lang="nb-NO" sz="3200" b="1" dirty="0">
              <a:solidFill>
                <a:srgbClr val="C00000"/>
              </a:solidFill>
              <a:latin typeface="+mn-lt"/>
            </a:endParaRPr>
          </a:p>
        </p:txBody>
      </p:sp>
      <p:sp>
        <p:nvSpPr>
          <p:cNvPr id="3" name="Plassholder for innhold 2">
            <a:extLst>
              <a:ext uri="{FF2B5EF4-FFF2-40B4-BE49-F238E27FC236}">
                <a16:creationId xmlns:a16="http://schemas.microsoft.com/office/drawing/2014/main" id="{A7D987DA-1DF2-DB09-8AEF-B89A1B5BE08E}"/>
              </a:ext>
            </a:extLst>
          </p:cNvPr>
          <p:cNvSpPr txBox="1">
            <a:spLocks noGrp="1"/>
          </p:cNvSpPr>
          <p:nvPr>
            <p:ph idx="1"/>
          </p:nvPr>
        </p:nvSpPr>
        <p:spPr>
          <a:xfrm>
            <a:off x="838203" y="1197204"/>
            <a:ext cx="5181603" cy="4979759"/>
          </a:xfrm>
        </p:spPr>
        <p:txBody>
          <a:bodyPr/>
          <a:lstStyle/>
          <a:p>
            <a:pPr marL="0" lvl="0" indent="0">
              <a:buNone/>
            </a:pPr>
            <a:endParaRPr lang="nb-NO" b="1" dirty="0">
              <a:solidFill>
                <a:srgbClr val="002060"/>
              </a:solidFill>
            </a:endParaRPr>
          </a:p>
          <a:p>
            <a:pPr marL="0" lvl="0" indent="0">
              <a:buNone/>
            </a:pPr>
            <a:r>
              <a:rPr lang="nb-NO" b="1" dirty="0">
                <a:solidFill>
                  <a:srgbClr val="002060"/>
                </a:solidFill>
              </a:rPr>
              <a:t>Sturla Stålsett:</a:t>
            </a:r>
          </a:p>
          <a:p>
            <a:pPr marL="0" lvl="0" indent="0">
              <a:buNone/>
            </a:pPr>
            <a:r>
              <a:rPr lang="nb-NO" b="1" dirty="0">
                <a:solidFill>
                  <a:srgbClr val="002060"/>
                </a:solidFill>
              </a:rPr>
              <a:t>«Barneteologisk kritikk av gudsbilder og offerteologi».</a:t>
            </a:r>
          </a:p>
          <a:p>
            <a:pPr marL="0" lvl="0" indent="0">
              <a:buNone/>
            </a:pPr>
            <a:endParaRPr lang="nb-NO" dirty="0"/>
          </a:p>
          <a:p>
            <a:pPr marL="0" lvl="0" indent="0">
              <a:buNone/>
            </a:pPr>
            <a:endParaRPr lang="nb-NO" dirty="0"/>
          </a:p>
        </p:txBody>
      </p:sp>
      <p:pic>
        <p:nvPicPr>
          <p:cNvPr id="5" name="Picture 2">
            <a:extLst>
              <a:ext uri="{FF2B5EF4-FFF2-40B4-BE49-F238E27FC236}">
                <a16:creationId xmlns:a16="http://schemas.microsoft.com/office/drawing/2014/main" id="{86340573-28FA-CCBD-66F1-54998DF36CB6}"/>
              </a:ext>
            </a:extLst>
          </p:cNvPr>
          <p:cNvPicPr>
            <a:picLocks noChangeAspect="1"/>
          </p:cNvPicPr>
          <p:nvPr/>
        </p:nvPicPr>
        <p:blipFill>
          <a:blip r:embed="rId2"/>
          <a:srcRect/>
          <a:stretch>
            <a:fillRect/>
          </a:stretch>
        </p:blipFill>
        <p:spPr>
          <a:xfrm>
            <a:off x="6640378" y="1363410"/>
            <a:ext cx="1408239" cy="1822850"/>
          </a:xfrm>
          <a:prstGeom prst="rect">
            <a:avLst/>
          </a:prstGeom>
          <a:noFill/>
          <a:ln cap="flat">
            <a:noFill/>
          </a:ln>
        </p:spPr>
      </p:pic>
      <p:pic>
        <p:nvPicPr>
          <p:cNvPr id="6" name="Picture 2" descr="Then he bound Isaac and laid him on the wood. He reached out his hand and took the knife ... ‘Abraham! Abraham!’ An Angel of the Lord put a stop to the test. ‘Do not lay a hand on the boy. I know you fear God because you have put Him before your only son.’ – Slide 12">
            <a:extLst>
              <a:ext uri="{FF2B5EF4-FFF2-40B4-BE49-F238E27FC236}">
                <a16:creationId xmlns:a16="http://schemas.microsoft.com/office/drawing/2014/main" id="{E451CAFD-22A6-34C2-774C-7DD66EFFBE29}"/>
              </a:ext>
            </a:extLst>
          </p:cNvPr>
          <p:cNvPicPr>
            <a:picLocks noGrp="1" noChangeAspect="1" noChangeArrowheads="1"/>
          </p:cNvPicPr>
          <p:nvPr>
            <p:ph idx="2"/>
          </p:nvPr>
        </p:nvPicPr>
        <p:blipFill>
          <a:blip r:embed="rId3">
            <a:extLst>
              <a:ext uri="{28A0092B-C50C-407E-A947-70E740481C1C}">
                <a14:useLocalDpi xmlns:a14="http://schemas.microsoft.com/office/drawing/2010/main" val="0"/>
              </a:ext>
            </a:extLst>
          </a:blip>
          <a:srcRect/>
          <a:stretch>
            <a:fillRect/>
          </a:stretch>
        </p:blipFill>
        <p:spPr bwMode="auto">
          <a:xfrm>
            <a:off x="8352147" y="3522451"/>
            <a:ext cx="1612768" cy="1209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34B7C6-DAE6-4C0D-A896-435DD792DA64}"/>
              </a:ext>
            </a:extLst>
          </p:cNvPr>
          <p:cNvSpPr>
            <a:spLocks noGrp="1"/>
          </p:cNvSpPr>
          <p:nvPr>
            <p:ph type="title"/>
          </p:nvPr>
        </p:nvSpPr>
        <p:spPr>
          <a:xfrm>
            <a:off x="838203" y="365130"/>
            <a:ext cx="10515600" cy="596896"/>
          </a:xfrm>
        </p:spPr>
        <p:txBody>
          <a:bodyPr>
            <a:normAutofit fontScale="90000"/>
          </a:bodyPr>
          <a:lstStyle/>
          <a:p>
            <a:endParaRPr lang="nb-NO" dirty="0"/>
          </a:p>
        </p:txBody>
      </p:sp>
      <p:sp>
        <p:nvSpPr>
          <p:cNvPr id="3" name="Plassholder for innhold 2">
            <a:extLst>
              <a:ext uri="{FF2B5EF4-FFF2-40B4-BE49-F238E27FC236}">
                <a16:creationId xmlns:a16="http://schemas.microsoft.com/office/drawing/2014/main" id="{088060D6-FCAA-B1B5-9A3D-581BFF92B595}"/>
              </a:ext>
            </a:extLst>
          </p:cNvPr>
          <p:cNvSpPr>
            <a:spLocks noGrp="1"/>
          </p:cNvSpPr>
          <p:nvPr>
            <p:ph idx="1"/>
          </p:nvPr>
        </p:nvSpPr>
        <p:spPr>
          <a:xfrm>
            <a:off x="838203" y="1485900"/>
            <a:ext cx="5181603" cy="4691063"/>
          </a:xfrm>
        </p:spPr>
        <p:txBody>
          <a:bodyPr>
            <a:normAutofit/>
          </a:bodyPr>
          <a:lstStyle/>
          <a:p>
            <a:pPr marL="0" indent="0">
              <a:buNone/>
            </a:pPr>
            <a:r>
              <a:rPr lang="nb-NO" sz="3200" b="1" dirty="0">
                <a:solidFill>
                  <a:srgbClr val="002060"/>
                </a:solidFill>
                <a:latin typeface="+mn-lt"/>
              </a:rPr>
              <a:t>Solveig Østrem ved Oslo Met.</a:t>
            </a:r>
          </a:p>
          <a:p>
            <a:pPr marL="0" indent="0">
              <a:buNone/>
            </a:pPr>
            <a:r>
              <a:rPr lang="nb-NO" sz="3200" b="1" dirty="0">
                <a:solidFill>
                  <a:srgbClr val="002060"/>
                </a:solidFill>
                <a:latin typeface="+mn-lt"/>
              </a:rPr>
              <a:t>Begge parter er ‘subjekt’</a:t>
            </a:r>
          </a:p>
          <a:p>
            <a:pPr marL="0" indent="0">
              <a:buNone/>
            </a:pPr>
            <a:r>
              <a:rPr lang="nb-NO" sz="3200" b="1" dirty="0">
                <a:solidFill>
                  <a:srgbClr val="002060"/>
                </a:solidFill>
                <a:latin typeface="+mn-lt"/>
              </a:rPr>
              <a:t>Begge aktører står overfor </a:t>
            </a:r>
          </a:p>
          <a:p>
            <a:pPr marL="0" indent="0">
              <a:buNone/>
            </a:pPr>
            <a:r>
              <a:rPr lang="nb-NO" sz="3200" b="1" u="sng" dirty="0">
                <a:solidFill>
                  <a:srgbClr val="C00000"/>
                </a:solidFill>
                <a:latin typeface="+mn-lt"/>
              </a:rPr>
              <a:t>‘det tredje’.</a:t>
            </a:r>
          </a:p>
          <a:p>
            <a:pPr marL="0" indent="0">
              <a:buNone/>
            </a:pPr>
            <a:endParaRPr lang="nb-NO" sz="3200" b="1" dirty="0">
              <a:solidFill>
                <a:srgbClr val="002060"/>
              </a:solidFill>
              <a:latin typeface="+mn-lt"/>
            </a:endParaRPr>
          </a:p>
          <a:p>
            <a:pPr marL="0" indent="0">
              <a:buNone/>
            </a:pPr>
            <a:r>
              <a:rPr lang="nb-NO" sz="3200" b="1" dirty="0">
                <a:solidFill>
                  <a:srgbClr val="002060"/>
                </a:solidFill>
                <a:latin typeface="+mn-lt"/>
              </a:rPr>
              <a:t>Den voksne har kognitivt primat, men likevel …</a:t>
            </a:r>
          </a:p>
        </p:txBody>
      </p:sp>
      <p:pic>
        <p:nvPicPr>
          <p:cNvPr id="11266" name="Picture 2" descr="Se kildebildet">
            <a:extLst>
              <a:ext uri="{FF2B5EF4-FFF2-40B4-BE49-F238E27FC236}">
                <a16:creationId xmlns:a16="http://schemas.microsoft.com/office/drawing/2014/main" id="{B6FEEF41-5AFE-2ECA-7785-C5F6A4337673}"/>
              </a:ext>
            </a:extLst>
          </p:cNvPr>
          <p:cNvPicPr>
            <a:picLocks noGrp="1" noChangeAspect="1" noChangeArrowheads="1"/>
          </p:cNvPicPr>
          <p:nvPr>
            <p:ph idx="2"/>
          </p:nvPr>
        </p:nvPicPr>
        <p:blipFill>
          <a:blip r:embed="rId2">
            <a:extLst>
              <a:ext uri="{28A0092B-C50C-407E-A947-70E740481C1C}">
                <a14:useLocalDpi xmlns:a14="http://schemas.microsoft.com/office/drawing/2010/main" val="0"/>
              </a:ext>
            </a:extLst>
          </a:blip>
          <a:srcRect/>
          <a:stretch>
            <a:fillRect/>
          </a:stretch>
        </p:blipFill>
        <p:spPr bwMode="auto">
          <a:xfrm>
            <a:off x="7300557" y="2573576"/>
            <a:ext cx="2924878" cy="172567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Bilderesultat for solveig østrem">
            <a:extLst>
              <a:ext uri="{FF2B5EF4-FFF2-40B4-BE49-F238E27FC236}">
                <a16:creationId xmlns:a16="http://schemas.microsoft.com/office/drawing/2014/main" id="{E1CFBAC8-0892-C237-C257-2503E0A2F6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1372" y="388208"/>
            <a:ext cx="1914525" cy="2093452"/>
          </a:xfrm>
          <a:prstGeom prst="rect">
            <a:avLst/>
          </a:prstGeom>
          <a:noFill/>
          <a:extLst>
            <a:ext uri="{909E8E84-426E-40DD-AFC4-6F175D3DCCD1}">
              <a14:hiddenFill xmlns:a14="http://schemas.microsoft.com/office/drawing/2010/main">
                <a:solidFill>
                  <a:srgbClr val="FFFFFF"/>
                </a:solidFill>
              </a14:hiddenFill>
            </a:ext>
          </a:extLst>
        </p:spPr>
      </p:pic>
      <p:pic>
        <p:nvPicPr>
          <p:cNvPr id="5" name="Bilde 4">
            <a:extLst>
              <a:ext uri="{FF2B5EF4-FFF2-40B4-BE49-F238E27FC236}">
                <a16:creationId xmlns:a16="http://schemas.microsoft.com/office/drawing/2014/main" id="{0421650E-3ADD-0798-4CDE-282B58B043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2055" y="3477061"/>
            <a:ext cx="1638877" cy="2185169"/>
          </a:xfrm>
          <a:prstGeom prst="rect">
            <a:avLst/>
          </a:prstGeom>
        </p:spPr>
      </p:pic>
    </p:spTree>
    <p:extLst>
      <p:ext uri="{BB962C8B-B14F-4D97-AF65-F5344CB8AC3E}">
        <p14:creationId xmlns:p14="http://schemas.microsoft.com/office/powerpoint/2010/main" val="357878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8"/>
                                        </p:tgtEl>
                                        <p:attrNameLst>
                                          <p:attrName>style.visibility</p:attrName>
                                        </p:attrNameLst>
                                      </p:cBhvr>
                                      <p:to>
                                        <p:strVal val="visible"/>
                                      </p:to>
                                    </p:set>
                                    <p:anim calcmode="lin" valueType="num">
                                      <p:cBhvr additive="base">
                                        <p:cTn id="19" dur="500" fill="hold"/>
                                        <p:tgtEl>
                                          <p:spTgt spid="11268"/>
                                        </p:tgtEl>
                                        <p:attrNameLst>
                                          <p:attrName>ppt_x</p:attrName>
                                        </p:attrNameLst>
                                      </p:cBhvr>
                                      <p:tavLst>
                                        <p:tav tm="0">
                                          <p:val>
                                            <p:strVal val="#ppt_x"/>
                                          </p:val>
                                        </p:tav>
                                        <p:tav tm="100000">
                                          <p:val>
                                            <p:strVal val="#ppt_x"/>
                                          </p:val>
                                        </p:tav>
                                      </p:tavLst>
                                    </p:anim>
                                    <p:anim calcmode="lin" valueType="num">
                                      <p:cBhvr additive="base">
                                        <p:cTn id="20"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ppt_x"/>
                                          </p:val>
                                        </p:tav>
                                        <p:tav tm="100000">
                                          <p:val>
                                            <p:strVal val="#ppt_x"/>
                                          </p:val>
                                        </p:tav>
                                      </p:tavLst>
                                    </p:anim>
                                    <p:anim calcmode="lin" valueType="num">
                                      <p:cBhvr additive="base">
                                        <p:cTn id="4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1C0C7D8-C2D8-7B4D-AFBB-5B6BA680C613}"/>
              </a:ext>
            </a:extLst>
          </p:cNvPr>
          <p:cNvSpPr>
            <a:spLocks noGrp="1"/>
          </p:cNvSpPr>
          <p:nvPr>
            <p:ph type="title"/>
          </p:nvPr>
        </p:nvSpPr>
        <p:spPr>
          <a:xfrm>
            <a:off x="838203" y="365130"/>
            <a:ext cx="10515600" cy="888636"/>
          </a:xfrm>
        </p:spPr>
        <p:txBody>
          <a:bodyPr>
            <a:normAutofit/>
          </a:bodyPr>
          <a:lstStyle/>
          <a:p>
            <a:pPr algn="ctr"/>
            <a:r>
              <a:rPr lang="nb-NO" sz="3200" b="1" u="sng" dirty="0">
                <a:solidFill>
                  <a:srgbClr val="002060"/>
                </a:solidFill>
                <a:latin typeface="+mn-lt"/>
              </a:rPr>
              <a:t>Forsøk på kreativitet i GT-undervisningen</a:t>
            </a:r>
          </a:p>
        </p:txBody>
      </p:sp>
      <p:sp>
        <p:nvSpPr>
          <p:cNvPr id="3" name="Plassholder for innhold 2">
            <a:extLst>
              <a:ext uri="{FF2B5EF4-FFF2-40B4-BE49-F238E27FC236}">
                <a16:creationId xmlns:a16="http://schemas.microsoft.com/office/drawing/2014/main" id="{EE2F8061-E54E-B8CC-8A57-2A13C10C398B}"/>
              </a:ext>
            </a:extLst>
          </p:cNvPr>
          <p:cNvSpPr>
            <a:spLocks noGrp="1"/>
          </p:cNvSpPr>
          <p:nvPr>
            <p:ph idx="1"/>
          </p:nvPr>
        </p:nvSpPr>
        <p:spPr>
          <a:xfrm>
            <a:off x="838203" y="1366887"/>
            <a:ext cx="10515600" cy="4810076"/>
          </a:xfrm>
        </p:spPr>
        <p:txBody>
          <a:bodyPr>
            <a:normAutofit/>
          </a:bodyPr>
          <a:lstStyle/>
          <a:p>
            <a:pPr marL="0" indent="0">
              <a:buNone/>
            </a:pPr>
            <a:r>
              <a:rPr lang="nb-NO" sz="3200" b="1" dirty="0">
                <a:solidFill>
                  <a:srgbClr val="002060"/>
                </a:solidFill>
              </a:rPr>
              <a:t>Ved kunstartene poesi og musikk</a:t>
            </a:r>
          </a:p>
          <a:p>
            <a:pPr marL="0" indent="0">
              <a:buNone/>
            </a:pPr>
            <a:endParaRPr lang="nb-NO" sz="3200" b="1" dirty="0">
              <a:solidFill>
                <a:srgbClr val="002060"/>
              </a:solidFill>
            </a:endParaRPr>
          </a:p>
          <a:p>
            <a:pPr marL="0" indent="0">
              <a:buNone/>
            </a:pPr>
            <a:r>
              <a:rPr lang="nb-NO" sz="3200" b="1" dirty="0">
                <a:solidFill>
                  <a:srgbClr val="002060"/>
                </a:solidFill>
              </a:rPr>
              <a:t>Ved å involvere barna i GT-fortellinger</a:t>
            </a:r>
          </a:p>
          <a:p>
            <a:pPr marL="0" indent="0">
              <a:buNone/>
            </a:pPr>
            <a:endParaRPr lang="nb-NO" sz="3200" b="1" dirty="0">
              <a:solidFill>
                <a:srgbClr val="002060"/>
              </a:solidFill>
            </a:endParaRPr>
          </a:p>
          <a:p>
            <a:pPr marL="0" indent="0">
              <a:buNone/>
            </a:pPr>
            <a:endParaRPr lang="nb-NO" sz="3200" b="1" dirty="0">
              <a:solidFill>
                <a:srgbClr val="002060"/>
              </a:solidFill>
            </a:endParaRPr>
          </a:p>
          <a:p>
            <a:pPr marL="0" indent="0">
              <a:buNone/>
            </a:pPr>
            <a:endParaRPr lang="nb-NO" sz="3200" b="1" dirty="0">
              <a:solidFill>
                <a:srgbClr val="002060"/>
              </a:solidFill>
            </a:endParaRPr>
          </a:p>
          <a:p>
            <a:pPr marL="0" indent="0">
              <a:buNone/>
            </a:pPr>
            <a:endParaRPr lang="nb-NO" sz="3200" b="1" dirty="0">
              <a:solidFill>
                <a:srgbClr val="002060"/>
              </a:solidFill>
            </a:endParaRPr>
          </a:p>
          <a:p>
            <a:pPr marL="0" indent="0" algn="ctr">
              <a:buNone/>
            </a:pPr>
            <a:r>
              <a:rPr lang="nb-NO" sz="3200" b="1" dirty="0">
                <a:solidFill>
                  <a:srgbClr val="002060"/>
                </a:solidFill>
              </a:rPr>
              <a:t>F.eks. ‘moabittkvinnen Ruth’</a:t>
            </a:r>
          </a:p>
        </p:txBody>
      </p:sp>
      <p:pic>
        <p:nvPicPr>
          <p:cNvPr id="12290" name="Picture 2" descr="Se kildebildet">
            <a:extLst>
              <a:ext uri="{FF2B5EF4-FFF2-40B4-BE49-F238E27FC236}">
                <a16:creationId xmlns:a16="http://schemas.microsoft.com/office/drawing/2014/main" id="{125A6845-B1A6-6AED-5231-38939B0823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570" y="3004794"/>
            <a:ext cx="2894859" cy="19431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Se kildebildet">
            <a:extLst>
              <a:ext uri="{FF2B5EF4-FFF2-40B4-BE49-F238E27FC236}">
                <a16:creationId xmlns:a16="http://schemas.microsoft.com/office/drawing/2014/main" id="{EE3D268A-BB8F-B3C6-1FDC-A8383FDDA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4663" y="1253766"/>
            <a:ext cx="1936685"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74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2"/>
                                        </p:tgtEl>
                                        <p:attrNameLst>
                                          <p:attrName>style.visibility</p:attrName>
                                        </p:attrNameLst>
                                      </p:cBhvr>
                                      <p:to>
                                        <p:strVal val="visible"/>
                                      </p:to>
                                    </p:set>
                                    <p:anim calcmode="lin" valueType="num">
                                      <p:cBhvr additive="base">
                                        <p:cTn id="13" dur="500" fill="hold"/>
                                        <p:tgtEl>
                                          <p:spTgt spid="12292"/>
                                        </p:tgtEl>
                                        <p:attrNameLst>
                                          <p:attrName>ppt_x</p:attrName>
                                        </p:attrNameLst>
                                      </p:cBhvr>
                                      <p:tavLst>
                                        <p:tav tm="0">
                                          <p:val>
                                            <p:strVal val="#ppt_x"/>
                                          </p:val>
                                        </p:tav>
                                        <p:tav tm="100000">
                                          <p:val>
                                            <p:strVal val="#ppt_x"/>
                                          </p:val>
                                        </p:tav>
                                      </p:tavLst>
                                    </p:anim>
                                    <p:anim calcmode="lin" valueType="num">
                                      <p:cBhvr additive="base">
                                        <p:cTn id="14"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290"/>
                                        </p:tgtEl>
                                        <p:attrNameLst>
                                          <p:attrName>style.visibility</p:attrName>
                                        </p:attrNameLst>
                                      </p:cBhvr>
                                      <p:to>
                                        <p:strVal val="visible"/>
                                      </p:to>
                                    </p:set>
                                    <p:anim calcmode="lin" valueType="num">
                                      <p:cBhvr additive="base">
                                        <p:cTn id="25" dur="500" fill="hold"/>
                                        <p:tgtEl>
                                          <p:spTgt spid="12290"/>
                                        </p:tgtEl>
                                        <p:attrNameLst>
                                          <p:attrName>ppt_x</p:attrName>
                                        </p:attrNameLst>
                                      </p:cBhvr>
                                      <p:tavLst>
                                        <p:tav tm="0">
                                          <p:val>
                                            <p:strVal val="#ppt_x"/>
                                          </p:val>
                                        </p:tav>
                                        <p:tav tm="100000">
                                          <p:val>
                                            <p:strVal val="#ppt_x"/>
                                          </p:val>
                                        </p:tav>
                                      </p:tavLst>
                                    </p:anim>
                                    <p:anim calcmode="lin" valueType="num">
                                      <p:cBhvr additive="base">
                                        <p:cTn id="26"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name="Slide45">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4F8146-726D-349A-C86C-A0B20A687858}"/>
              </a:ext>
            </a:extLst>
          </p:cNvPr>
          <p:cNvSpPr txBox="1">
            <a:spLocks noGrp="1"/>
          </p:cNvSpPr>
          <p:nvPr>
            <p:ph type="title"/>
          </p:nvPr>
        </p:nvSpPr>
        <p:spPr>
          <a:xfrm>
            <a:off x="1981203" y="160330"/>
            <a:ext cx="8229600" cy="650375"/>
          </a:xfrm>
        </p:spPr>
        <p:txBody>
          <a:bodyPr>
            <a:normAutofit fontScale="90000"/>
          </a:bodyPr>
          <a:lstStyle/>
          <a:p>
            <a:pPr lvl="0" algn="ctr"/>
            <a:br>
              <a:rPr lang="nb-NO" sz="3200" b="1" dirty="0">
                <a:solidFill>
                  <a:srgbClr val="C00000"/>
                </a:solidFill>
              </a:rPr>
            </a:br>
            <a:r>
              <a:rPr lang="nb-NO" sz="3600" b="1" dirty="0">
                <a:solidFill>
                  <a:srgbClr val="C00000"/>
                </a:solidFill>
                <a:latin typeface="+mn-lt"/>
              </a:rPr>
              <a:t>Bryllupsfest i Betlehem</a:t>
            </a:r>
            <a:br>
              <a:rPr lang="nb-NO" sz="3200" b="1" dirty="0">
                <a:solidFill>
                  <a:srgbClr val="C00000"/>
                </a:solidFill>
              </a:rPr>
            </a:br>
            <a:endParaRPr lang="nb-NO" sz="1800" b="1" dirty="0">
              <a:solidFill>
                <a:srgbClr val="C00000"/>
              </a:solidFill>
            </a:endParaRPr>
          </a:p>
        </p:txBody>
      </p:sp>
      <p:sp>
        <p:nvSpPr>
          <p:cNvPr id="3" name="Plassholder for innhold 2">
            <a:extLst>
              <a:ext uri="{FF2B5EF4-FFF2-40B4-BE49-F238E27FC236}">
                <a16:creationId xmlns:a16="http://schemas.microsoft.com/office/drawing/2014/main" id="{2AB6459F-ACE1-7C61-DEF9-2AA7C0C36B5A}"/>
              </a:ext>
            </a:extLst>
          </p:cNvPr>
          <p:cNvSpPr txBox="1">
            <a:spLocks noGrp="1"/>
          </p:cNvSpPr>
          <p:nvPr>
            <p:ph idx="1"/>
          </p:nvPr>
        </p:nvSpPr>
        <p:spPr>
          <a:xfrm>
            <a:off x="1981203" y="810705"/>
            <a:ext cx="8229600" cy="5315463"/>
          </a:xfrm>
        </p:spPr>
        <p:txBody>
          <a:bodyPr>
            <a:normAutofit lnSpcReduction="10000"/>
          </a:bodyPr>
          <a:lstStyle/>
          <a:p>
            <a:pPr marL="0" lvl="0" indent="0" algn="ctr">
              <a:lnSpc>
                <a:spcPct val="70000"/>
              </a:lnSpc>
              <a:buNone/>
            </a:pPr>
            <a:endParaRPr lang="nb-NO" sz="2400" b="1" dirty="0">
              <a:solidFill>
                <a:srgbClr val="0070C0"/>
              </a:solidFill>
            </a:endParaRPr>
          </a:p>
          <a:p>
            <a:pPr marL="0" lvl="0" indent="0" algn="ctr">
              <a:lnSpc>
                <a:spcPct val="70000"/>
              </a:lnSpc>
              <a:buNone/>
            </a:pPr>
            <a:r>
              <a:rPr lang="nb-NO" sz="2400" b="1" dirty="0">
                <a:solidFill>
                  <a:srgbClr val="0070C0"/>
                </a:solidFill>
              </a:rPr>
              <a:t>Heia, heia, alle sammen,</a:t>
            </a:r>
          </a:p>
          <a:p>
            <a:pPr marL="0" lvl="0" indent="0" algn="ctr">
              <a:lnSpc>
                <a:spcPct val="70000"/>
              </a:lnSpc>
              <a:buNone/>
            </a:pPr>
            <a:r>
              <a:rPr lang="nb-NO" sz="2400" b="1" dirty="0">
                <a:solidFill>
                  <a:srgbClr val="0070C0"/>
                </a:solidFill>
              </a:rPr>
              <a:t>kom nå vil vi feire,</a:t>
            </a:r>
          </a:p>
          <a:p>
            <a:pPr marL="0" lvl="0" indent="0" algn="ctr">
              <a:lnSpc>
                <a:spcPct val="70000"/>
              </a:lnSpc>
              <a:buNone/>
            </a:pPr>
            <a:r>
              <a:rPr lang="nb-NO" sz="2400" b="1" dirty="0">
                <a:solidFill>
                  <a:srgbClr val="0070C0"/>
                </a:solidFill>
              </a:rPr>
              <a:t>Ruth og Boas får hverandre, </a:t>
            </a:r>
          </a:p>
          <a:p>
            <a:pPr marL="0" lvl="0" indent="0" algn="ctr">
              <a:lnSpc>
                <a:spcPct val="70000"/>
              </a:lnSpc>
              <a:buNone/>
            </a:pPr>
            <a:r>
              <a:rPr lang="nb-NO" sz="2400" b="1" dirty="0">
                <a:solidFill>
                  <a:srgbClr val="0070C0"/>
                </a:solidFill>
              </a:rPr>
              <a:t>tenk, så godt!</a:t>
            </a:r>
          </a:p>
          <a:p>
            <a:pPr marL="0" lvl="0" indent="0" algn="ctr">
              <a:lnSpc>
                <a:spcPct val="70000"/>
              </a:lnSpc>
              <a:buNone/>
            </a:pPr>
            <a:r>
              <a:rPr lang="nb-NO" sz="2400" b="1" dirty="0">
                <a:solidFill>
                  <a:srgbClr val="0070C0"/>
                </a:solidFill>
              </a:rPr>
              <a:t>La oss synge takkesanger</a:t>
            </a:r>
          </a:p>
          <a:p>
            <a:pPr marL="0" lvl="0" indent="0" algn="ctr">
              <a:lnSpc>
                <a:spcPct val="70000"/>
              </a:lnSpc>
              <a:buNone/>
            </a:pPr>
            <a:r>
              <a:rPr lang="nb-NO" sz="2400" b="1" i="1" dirty="0">
                <a:solidFill>
                  <a:srgbClr val="0070C0"/>
                </a:solidFill>
              </a:rPr>
              <a:t>Gud har skapt dem begge,</a:t>
            </a:r>
          </a:p>
          <a:p>
            <a:pPr marL="0" lvl="0" indent="0" algn="ctr">
              <a:lnSpc>
                <a:spcPct val="70000"/>
              </a:lnSpc>
              <a:buNone/>
            </a:pPr>
            <a:r>
              <a:rPr lang="nb-NO" sz="2400" b="1" i="1" dirty="0">
                <a:solidFill>
                  <a:srgbClr val="0070C0"/>
                </a:solidFill>
              </a:rPr>
              <a:t>han til mann og hun til kvinne</a:t>
            </a:r>
          </a:p>
          <a:p>
            <a:pPr marL="0" lvl="0" indent="0" algn="ctr">
              <a:lnSpc>
                <a:spcPct val="70000"/>
              </a:lnSpc>
              <a:buNone/>
            </a:pPr>
            <a:r>
              <a:rPr lang="nb-NO" sz="2400" b="1" i="1" dirty="0">
                <a:solidFill>
                  <a:srgbClr val="0070C0"/>
                </a:solidFill>
              </a:rPr>
              <a:t>tenk, så flott!</a:t>
            </a:r>
          </a:p>
          <a:p>
            <a:pPr marL="0" lvl="0" indent="0" algn="ctr">
              <a:lnSpc>
                <a:spcPct val="70000"/>
              </a:lnSpc>
              <a:buNone/>
            </a:pPr>
            <a:r>
              <a:rPr lang="nb-NO" sz="2400" b="1" dirty="0">
                <a:solidFill>
                  <a:srgbClr val="0070C0"/>
                </a:solidFill>
              </a:rPr>
              <a:t>Ruth er kjempesøt i bryllupskjolen sin</a:t>
            </a:r>
          </a:p>
          <a:p>
            <a:pPr marL="0" lvl="0" indent="0" algn="ctr">
              <a:lnSpc>
                <a:spcPct val="70000"/>
              </a:lnSpc>
              <a:buNone/>
            </a:pPr>
            <a:r>
              <a:rPr lang="nb-NO" sz="2400" b="1" dirty="0">
                <a:solidFill>
                  <a:srgbClr val="0070C0"/>
                </a:solidFill>
              </a:rPr>
              <a:t>og Boas, han er tøff og superfin! </a:t>
            </a:r>
          </a:p>
          <a:p>
            <a:pPr marL="0" lvl="0" indent="0" algn="ctr">
              <a:lnSpc>
                <a:spcPct val="70000"/>
              </a:lnSpc>
              <a:buNone/>
            </a:pPr>
            <a:r>
              <a:rPr lang="nb-NO" sz="2400" b="1" dirty="0">
                <a:solidFill>
                  <a:srgbClr val="0070C0"/>
                </a:solidFill>
              </a:rPr>
              <a:t>Kom nå fram med bryllupskaken,</a:t>
            </a:r>
          </a:p>
          <a:p>
            <a:pPr marL="0" lvl="0" indent="0" algn="ctr">
              <a:lnSpc>
                <a:spcPct val="70000"/>
              </a:lnSpc>
              <a:buNone/>
            </a:pPr>
            <a:r>
              <a:rPr lang="nb-NO" sz="2400" b="1" dirty="0">
                <a:solidFill>
                  <a:srgbClr val="0070C0"/>
                </a:solidFill>
              </a:rPr>
              <a:t>nam, nam, kjenn på smaken,</a:t>
            </a:r>
          </a:p>
          <a:p>
            <a:pPr marL="0" lvl="0" indent="0" algn="ctr">
              <a:lnSpc>
                <a:spcPct val="70000"/>
              </a:lnSpc>
              <a:buNone/>
            </a:pPr>
            <a:endParaRPr lang="nb-NO" sz="2400" b="1" dirty="0">
              <a:solidFill>
                <a:srgbClr val="0070C0"/>
              </a:solidFill>
            </a:endParaRPr>
          </a:p>
          <a:p>
            <a:pPr marL="0" lvl="0" indent="0" algn="ctr">
              <a:lnSpc>
                <a:spcPct val="70000"/>
              </a:lnSpc>
              <a:buNone/>
            </a:pPr>
            <a:r>
              <a:rPr lang="nb-NO" sz="2400" b="1" dirty="0">
                <a:solidFill>
                  <a:srgbClr val="0070C0"/>
                </a:solidFill>
              </a:rPr>
              <a:t>bryllupsgleden fyller hele Betlehem!</a:t>
            </a:r>
          </a:p>
          <a:p>
            <a:pPr lvl="0">
              <a:lnSpc>
                <a:spcPct val="70000"/>
              </a:lnSpc>
            </a:pPr>
            <a:endParaRPr lang="nb-NO" sz="2000" dirty="0"/>
          </a:p>
        </p:txBody>
      </p:sp>
      <p:pic>
        <p:nvPicPr>
          <p:cNvPr id="4" name="Picture 2">
            <a:extLst>
              <a:ext uri="{FF2B5EF4-FFF2-40B4-BE49-F238E27FC236}">
                <a16:creationId xmlns:a16="http://schemas.microsoft.com/office/drawing/2014/main" id="{749EB4A8-64CE-A4E0-DEBD-0FDA98C36F3B}"/>
              </a:ext>
            </a:extLst>
          </p:cNvPr>
          <p:cNvPicPr>
            <a:picLocks noChangeAspect="1"/>
          </p:cNvPicPr>
          <p:nvPr/>
        </p:nvPicPr>
        <p:blipFill>
          <a:blip r:embed="rId2"/>
          <a:srcRect/>
          <a:stretch>
            <a:fillRect/>
          </a:stretch>
        </p:blipFill>
        <p:spPr>
          <a:xfrm>
            <a:off x="1981197" y="1947236"/>
            <a:ext cx="1533377" cy="2304252"/>
          </a:xfrm>
          <a:prstGeom prst="rect">
            <a:avLst/>
          </a:prstGeom>
          <a:noFill/>
          <a:ln cap="flat">
            <a:noFill/>
          </a:ln>
        </p:spPr>
      </p:pic>
      <p:pic>
        <p:nvPicPr>
          <p:cNvPr id="5" name="Picture 8" descr="https://encrypted-tbn2.gstatic.com/images?q=tbn:ANd9GcQ9NqVPbkMGEqh0VDCMRCWzfJ3D5IeYNqe4j2eUVPAjkagDetum">
            <a:hlinkClick r:id="rId3"/>
            <a:extLst>
              <a:ext uri="{FF2B5EF4-FFF2-40B4-BE49-F238E27FC236}">
                <a16:creationId xmlns:a16="http://schemas.microsoft.com/office/drawing/2014/main" id="{23B5F746-439F-B9CC-B462-2C65DE6F5188}"/>
              </a:ext>
            </a:extLst>
          </p:cNvPr>
          <p:cNvPicPr>
            <a:picLocks noChangeAspect="1"/>
          </p:cNvPicPr>
          <p:nvPr/>
        </p:nvPicPr>
        <p:blipFill>
          <a:blip r:embed="rId4"/>
          <a:srcRect/>
          <a:stretch>
            <a:fillRect/>
          </a:stretch>
        </p:blipFill>
        <p:spPr>
          <a:xfrm>
            <a:off x="8564954" y="4449451"/>
            <a:ext cx="1960141" cy="1060856"/>
          </a:xfrm>
          <a:prstGeom prst="rect">
            <a:avLst/>
          </a:prstGeom>
          <a:noFill/>
          <a:ln cap="flat">
            <a:noFill/>
          </a:ln>
        </p:spPr>
      </p:pic>
      <p:sp>
        <p:nvSpPr>
          <p:cNvPr id="6" name="AutoShape 10" descr="data:image/jpeg;base64,/9j/4AAQSkZJRgABAQAAAQABAAD/2wCEAAkGBhMSERQTEhQWFRUWFxwYGBgVGB4dGhgeHRgYGh0YGhcaHyYfGRojGRkYHy8iIycpLSwsGh4xNTAqNSYrLCkBCQoKDgwOGg8PGiwkHyUsLCwsLCwsLCwsLCwsLCwsLCwsLCwsLCwsLCwsLCksLCwsLCwpKSwsLCwsLCwsLCwsLP/AABEIAMABBgMBIgACEQEDEQH/xAAcAAACAgMBAQAAAAAAAAAAAAAEBQMGAAIHAQj/xABBEAACAQIEBAQCCQIFAwMFAAABAhEDIQAEEjEFIkFRBhNhcTKBFCNCUpGhscHwkvEHFWLR4RYzciRTgqKjsrPC/8QAGQEAAwEBAQAAAAAAAAAAAAAAAAECAwQF/8QAKBEAAgIBBAICAQQDAAAAAAAAAAECEQMSEyExQWEEUSIykbHwFHGh/9oADAMBAAIRAxEAPwDuOMnHhxkYAMnHuPIxkYAPcZjyMaucAENerfEa1sSOk4hFKdiDBgx0PY+uNFVEOwhHnE0YHpUyME4hlIzGY8LY18zCGb4zGvmY9BwAe4zGYzABmAuK0VNMkpri8AwR3Kt0MT+mCa1XSpMEx0USfkBvisL4pdzUSkabvDvSgGGUAwrmRobVG8A+mATZXOO5qjl9SoVaVGkFdmZ4PmQOWEAFiNVpBnA/COLLl2FSpqC1WV5tq0gw5lUumsgwQLR1mIfGNGrWZHSmXNSmXWomzgsraZiSFAIEiRK4QZeuEoOrEaiBAqASWcQHTWBdPeILGd5HZnZd+Kua2Yp1aTF9lWk9vKezi4JjV5c7dR3sl8T5WlporlqpcuGLEtZbpMLuou07nlAmRGAChcUlqVaVQJTPIxKNAM+UzvphgDymbqrC4BBeVOIAlqeapFaNNIJpFwsrMny10hSpZBBWYDnCoGLqHFalKi1Jm5HGiVIKq0O0EsCIJXmgkAVNQNxibJcRVaiWLkU4I2KEnWWEQHTmc3Ngd1wt4dl6btUpVWKbEQvwhSzsVJIGojyr3JgiBcll/wBPGnVFOU5mWlrUiDPeDKtzLE7gARO6ppcCLhwHNDMAs4bShVxVeFL6ZjUAByqCYJ3F7WxZ1rY5RQ47mlp+XUnnXTJheXTA5TyrIDDaYjuMXbhGaeTTJLqskVCwaVJ5RIG8Hr0xa54GpUWPzceeZgHzMeipi9BWorOZ8ap9IApay2s02U/AQrhSY3D3IAG9pws41xHL1qtOoilg8HVTDDToqkMHEBX9bg2U7acFng1PMValRH01Fc6qcBVBAKkEqJcE/akHreMLM1m3y9FMsr+W2xVH5ldpE6iOSiBpNuYzG0kS1Vk2wx8yKtSmClWkgQu1J50tCHWlIzZmWo5AHSmLDCjhPFxlqjNRmrTgiojjmCaoJHQfZbf7Y7YL/wCoqZ8k1S1PQ0ip5nmBTUSo+rTpJmE0gKRcn0OF2X4YfLJooatOrTuA8yQecNaxb6qwAuFhpEEpMLLH4eTR5lPz8uaRbVTSuBriAFeVYCAsJcX0yLGWzFJXiH0diKLVKDHcwrahJBlhqEhuWyxCiT0xmC/seqju041LjEOgd8ab7frgouwgVMbTgdDHTEPEs2y0yyrIAJYSQdIUzpj7Xp74VAF0K6uodTKsJB7g9cZIbYz7YU8H4kgRKWlqZVVVUc80aRAP3T6HfpOE2XzNKnWFZfqlcnWj8uliZYGRpBg+aVJB2MXJJQrLBxGv5ZR9cXjQYipNoEidQJG3se4XZ9Uqq70ghbS3mKbayoGmdBGqCAu9g3cRiDj/AAFHmqH8ssy6pBdZghXVIIVwT8QiZIPxYjq5d6eqp5RBVdJNJlAYx9xpGkg6SWIuq22OChWNeFcQC0lB8wy5Vdd2gkldUksBst7i0jDhXB98VvL1KlQIrU1D0mVY1kE8oMhlkRoM6SSJHpGLBSrKQCGBtuCD+lsIo3dJwK5IxsOIDWU66dQPQgmLHaZ6eo749qVZxURM0FTEi1cDtjUPi2ibDvNwoq56pNWi2qW1+W6LBA0Ai/wlgSwkx8I74KyuaDCRIvEEQQZjb+ThRxjjUg0hSqeZrUR94XJcaZ1oAL7Wm4MYhodhD5rzFVkJXMNTfSCQNQSRDggwCTq2tf1xy7jDGjVd6DuuuoTpUEMgI1BXHT4iALgjVexxfeM5CpppVBr102DK5ZVMaCSlRgeh1GTyyw6ThXU4TNMiitJqisrsjVLI0Cpyqv225OdNMqlovMsT5K4OL1X8lKEs2XQGUDD6pVkq0PzaWZkMC8zPaDJZXNPpWAVdCgggwrqoZywnR9l5YDUQ082o4Oy9bLs5qgnLVAvlui0kdVbZvLDGWMK23Q9iRiHMeI6liodKgp011U2kGmBAqe4qgGbwC19sKxGuaydVhUoOheoCusBmLowAUVABPnU4ZoECNTAmIOJuF5gnLayVGkKW0CKihmCGmwaOUkoxa8h1IBvG6+LVegrMzNVMLUYK4MeYrozOo0mGWO5D3MrdnTyNMTVq+ZTDQrmWJpt5bIGUVdWujUgINV9SqBZgAKmMSvxetVIqBdGpnKkWOoKpcjSSTan8pYCYwLXrq+irU1N5jl9YILJpIBMDTIJB2iAAb9HXE8h5dBqjyoQvS6y7rTrIHLFuhDiJImI1XDRrwemlSka7ocvMBNAMsDpMstwhDMQxmwEgWlMVHmZy4OjXqPmaGRnF9Cs3LEclOG1E/wDhcwYe5FK2UMKFedQcTzMybFQYABVgbFhc7mBgThnF0qaDUqBCqCkQ2kMA4TQ4cGSJWnUk9GPQXsPh6hoZQ1IlzTprVaByMqjTP3g0m42KkHYxaasNJF/muY1nVRCIAHMyzFQQGA02kzInYC47b8SynmK1WlUvoggGxjnUkA7iQY7H8WXH8ytJIuzsJVF1am0kEwVBggX9YPScJamfehQ5Qn3QXYgpUbToWoIkTO4m5HTGmpPgWmhBmqrZdxXWuxWs2mQJbkjSPUhVgnSQZmDbG2d4Ka7UXLhq1QlpMo2kLKKaQkMAVBkkGADfB3GclWpKXrGmDOlKjU1BU2IJdZ3llnR8QkLsSiyniWmXNSqdNfUChptCaVBHwuQAIv0LQQZmDLaFRpnODN9GUqA5aC6SRBpreVa4kFtcRYAi04AqVqp0MzRuAtJyIp7mowoAqKWoAknmkdQRjPE1WtUaQrOSQWN1c6l06TSEkEKhVpWJpmIkgq8xnleoalMFmLqpiHWrpgMzgQRrqHXYWERBxNjoccfo+fUC161FaIEo6CFL7MgJMmDqPYFmiAcZgWnwBa9PkSl5mtipdzp0ALTN9OmdSAg7mW2AjGYum+mI7gAIO4tviLhCacvSUEmKaXO55RviCpnAiszGAoJJPQASSfliGhxFEy6M7BVFNCWYwByjqdsDiaJjcmMAcUrfVMB9qF/qYL//AFiiL4wnjApU6oejURVJF0sjGA2wbVNwYkjfbFk43xRKKoarBAai7/6ZqR/9H6YUUmOVqhR/iNxlKPljyUqNVDA65+EEGLXnUZB6dN8Epl/MU1NRUHSoZoIi1RtWkANoEAE3lbwZxx7xH4mq56oalVtNME+Wm+kGAVHuBc9fwi1eHPECNSoPUu/1ysWIuTSJB0GVcgBQWILcvWbjjTsf4uNeToXCfFhqVny9QAVIYoac6W7QSLehO9rbSFxp6tWitRrAF2KsQAVWlqgrK6l1LexKnmBAGOdZjxSXriooBhGp/WGSVaQCx+8oIiDAjri4BRnKFDyn1s2nqAaehCCkrDERUa5+6OpOM1JS4HODSTLd4azepKpaAwqGQIkTzCSDzHmsd4gbg4m8SGMs7K2h1UsoBjUQrfV7iZWR6G/2cIaGcNKmCgdSd/MEhCKSBC8fZtEj06jGniijUqhH0lqepLNICFSRqZb9XN1ItYyIxbXBnq8EnAM4xqa5ZqbgszFtMahIJRoOmQ/OAAbSLSHtbP8AlhDVU0w4AndVY/Zcgco2hjY3261Ckq08vSqAqzqrsjLTbSQHjTKqul3GoRaAosbsWOc8cUxQTWo0nkqLp1AXKxsASoUMVt8SkSp1CVKgLJkqxqLqiLkG8iQYsRuP4QDIEmZdUUljpFlk7AsdIn/5EYrnBuPilW8hGD0HbTQIMxMGCSZKh20RBgD/AEnB1OhVrU2pkU61AykMTqUgm06RqVGXtJ26Xeux8A2UzqF2SsJWsTT80XRmgkfC3Jy2Fl5lfYjBbcCJNN9Qd6Y5XmTqDloMglgdomRFu+FtLitOohFWoDoKwoI1FgzcjOIE8saQBIgg3xpmOOjLUUr0ialMN9bK6WGpoJiAq3lSpIK2FoIM2HAy4hniKel8uWoMjGoACGUHfVTtA+PY9BO8Gu57gOVzBXyn0SHgFFGkDTTRHpmHb6zXzRI1ENvg7/qyjUdU8sjzWljTqEfDVjnUjRpNNkLSb6yOmFfHs7pFbSylwypT8qm68pRVNNHMqS7KhKsCAoaNVyKE2KMv4LBrutZ00rSPwaoBuodnaCELAsWAglmERcirwqjSp+alm8qAXLmarlgCmkJqVUUGSpGmZD2wUniGouWegpbztJgyF5afOUWmo0gsgINmJOpS04I/w/ZPOcEEFSyioDKuQwhHYgEgopCyAIDbaoxIjbK8KrUg/n1aq0y6MOVfrDJKlV0wWO8G0MQbqZaUW+kq2XWswFSloV2VilREBDlB8JOt054BaRBmRixcW4dSrIr1KRrM3w0wDAaCQWuIaARqJtMDe6LifAfo7+ZlPjpqGcOzMCEYAfWdG0s6x1DkmGEllUMuH5b6SmSVuYLRSu4YGzaCgvvqLPVM7goDbGeLAq0Kp0/WBAugOZCkgcqg7DWAYB1QNjsr8NcSNLzHSWpq5puL66SAl1JDkLoXWRq9Sdpw6414hVKLS6xUBFPVa5gaHG4gm7Tse8TKaY2yoZGgNdXLVKUlzLNUXnpoj6iWjeKaiFESD163bhVWvTFmWsrOp1bFVJcVGJ6wVBve5mcUDKOKWYQuxpzTjzlOsk60bzLm0LJY7WNtJg33JcDVqSqXaook0wTAt5ZUwp6OoYTcam2mMC7oSJ+K5bzClQuy0weZWmHMroIUGd+ggk2uCQahx6qxqaqOmsz0mIFIFiC9RRrptAKhgWlZtBWSBGL1xBkpJqZwsQTIksB/p3Pe2OdcazDVKrZjKQyFtca5lkiKhSxWNAN7BSDYE404oTNqXFszm9FJqVQUqaifLQeYwVltrNwVdR8Iki8Dpme8KnLeZmTpqKp/7bk8waZ1BovDGx2HWb434XRrVPNPlRVYsNbNTKuDpQpUYgElizWGn8Rd5kMwtaFr1Gpkl9BZQJGppUVKgBZAVBhhcFRHKcSqAR5ThGqmppqiBKmkg66q1UAl2KPyqr8rEqRBE7qBgDPeGQrCtBerT01GWA1M0RILKTJqAIbHclWvMHHTMpkFalCAKQxEElllX3gnuJ3n8MK/E3iOplk+FNLkIp1Rc6pBWDsO3WN5gUOhFm/A1HNMKeulAXzXq0qcs+osKf2iI0Bpjsm/TMDcAXNUsvU8urpp+doUGlL8ilZ3ELACwZPL0vjMUnLwFIepxBgpHxrpMqwmRBtfpjnNTw1xGtSitWUUkRmRdRcmAWVAoESbCSZE9bDFxeryk+h/Q4F4vm4yVSCQfJgEbjlA/nvjfLBNNsxxza4Ry3M8VAW4udu/9sWjxJxCpW4FloklarCo0jlCHSog3M+dTEj074pWceBO5t/bFk4ahqcKrlnAADVdIvGlllD6nyFYEd1xx4FfR2ZnxyVRKdgJPpf9tumHvAfD1bNr5VNWiCysQQpZFJ0hzCyZvfa/bFXbiyyIBPvAx0zKZqtlckFGpdeoaGYroqVFdRHPpWACWVgDJQGQb6zfBiuyj5Vi50AGYiTYSSF3NolhfHU/CGXNCnWp0qxYpUDEiiC6xykBS8RpBBm9iQFiTzPLZCqrCmysjVHVRqEWkEEHqJ03GOneJOIAU2qUCpUpoeIA1IIAPNpbUQzaQBEAnfHI21ckbZbSLnwOt51GqCVZykNCwssamkiZlSmiDfYeuNM9wI6tZdnAgJTny0pqSNQld1ELbpG/bmWT44QwpEuOaNMxKi4nUYiJhtUgGxviz8T8UHyUq1SqsFJ0K7FlDqsCqbEAypm87Hc4rHPXepGGon8R0K2XQOiK9MNTYLT1sqEearKVEkKdc6uvwmIssyvChmKPnltNMCDr0gDTqMmBKgFVAYDWZG82rPAeN1qbr5VR7vqMm0mJ6kRFj7bY6MOLUKhr0VUqxZ6SsAY+ExKmAAFD/IH70YqFSZU46eWCcNrrRzFaiaQYyroaZ3XSTFIEgErrJ+KABvtg2o1ajTVKogDXNTzAkrq1ByEBY1A+k8sBpuL4AOdzDpTIGmpTDMjEBbnmFNAYVYAKaTzAKCRGoGWn4nqUyUrU1coWaoCeYIzBhpUyHVQwHoEvti6ohMNGWo02rVkXnBDFmJmDAJVShVkXUWGk9BJE2U8azRpCmtJWY1AdTw0VZJYnQhENZgVIiHcXhsD8X4wz6hREUparOnnpvqFiBEU2LqLFi0mJiCHls7yKGAKK4ak/wlYI5XQmG1UrTNon0wpPwA0yNU5dIUgl1ckgBA4KkoA0nzKhIEEnUIGokG2/Ac7lgnn0yiQuooxYhUUKXkqIpkGo0B9RDOCT0wi41xIMWXLMxVt1AuH+IhZWVJbaZPxWG+BMoPL+rc0gNBFVqyNB1mQhAIuGJaVBj8ZmM10FW+AjPZpamZWuq6w1Raul35WFpChl5FLjlLESCTygwT87xDL06LvluamV+sQ6RWpyIWCwIakS8XmCCwJAMLKvh4eZLBVXdFWSGXS5RlrgfAVEGbmI3FlnEqlXMVXamtQt5arzaSSQJ0qggIoKqYvYXkxI51ywqh4viitVdagZqekk6FqtoYjqgaQTcQhFgBykCMEpx85fTVouS7walIrA5gYkgkOZECCTzCDvivUuEvUrLRX/ALxpswSoNPMEjQn33jSJYyQwBjSThbmOONUFOmxYaNxuRF9jaZt0MkWxzy1Jtvr+AssvhLjSiq4qVjRpuJYKNepQ+zwOVdBjVsBM3Iwu4kKitoSqrqywPLZXc8p+IgaYMCOvNfqoXcC46Msy1VdwzIUJDEFRqJgnT8Mhdp+IGZ224TkvNWS+gQSuupGosSGG4Knu0xc7gnB2qQJNlgzXiekj0Aul/JDUjTIlShVVYGwZlZVBvbcbb2fwL4jpny6J0oQzKqJqgDVIgNJN2W/SDOOW8bNSnXbzEhnYxcNaeUgrF9rxsTa4xJwrOVKFQV6bqwpPqgEqw6ONDaW2kEDoexOGpTTXIK0zqfi7iNCjmDTqMzNVAYKTdTLaSh0tpLcyRYcy7XbD2g4asUSFimoPwiGEMVKLBLeXoJIbTEY5p4p8V0q9IVEqGXVEqU25t/rKf1mnl0VJBEKxhpJBBGnh/wARDNVHp1GSkn0UU3doKHTURqjPq+J3DMggGNQscdGtXSC+TrPEeFB0HlN5TAgqyqpgatRHMDZuvfEdfIPNtLiZYQAT12Mq1+8e+Kh/1x9GUoRR1EwKgrK61GAHMdBlFYjSAYCCDsCA+4L4qNagtZ0FMu2impa9RrCFMQQW1KL7rvecaWO0yatTFMlzTqUliS9HSFWL6npKzhrfa0tsdhgDw/Ud6o87SahIrUvMUf8Aabd0APLVY/F92exEkZ2nmayFaNddUq2moi+Yg1ToYL1EH5qJkTNK4xxNqdNFpeYKwqGmi6iSEqqEFM330mnyA2egY3OKAsfBeL/R8kCjHT9IrqCo1SDWqsDA2n9sZhHkOHhaU0qq0rUw2suBPlzYoAX1SWkgQSbc2Mw9SfLX9/YXJtmM6iqVLqGZSACwkmCNtze2E3izPuuTqKiMapVFChSTcrNomwDHbtit+PUSnVC0gtMRzKgFye42UwOkfPFl/wAPON08xlPodUeYUlgswShIPIN5ViSNNwAME8zkrHHCk6spXEMklPMZagzfEQKzDqdKk6ZsIkr8sOc5wzTQzNGnsVLCIIACLHNHc6S0A3uY1YuHEuAiqBJnMZTUivAJZHWxINpZCDPRgwxXF4eppudTSV03NjMIBC9pm82BtjmTTkkjWUJU22VngFZ6RIoEpcBmFi3qe/WF7fnr4/4x5tfSpMAKz35TUKKGIWBpneOhLbbY6d4eyv8A6bMJS0g+RU8sNpgkKSCS32iwJnp1xy7g6ZU3zKs2zagTcgyVb/SwtIBI3vtjqy25+l0V8XDuRdd+SXLkjIoalQlxVBpIxPIqowlZ2WXEx1CWwy4WQmXq6ecOKaukTzHVocHfWDqEdjgPidGk9VX8wmmEWFRbzpAYQdKgFpNu5tg/htYJS00ZUNdzPMxErcjaL2FvfHl/IzaI2zu2o04ozJZMoSa0KCR9WN20zc/dn5G+wxYs1mVKQECTNwWJ5twJJgRb54q9Y8yCf4cHcTz4DR0mPwx5kss5dExwxgM8hw2mEii41i+hzpM7yjkFSdrMR2vIw1Xi7F6QzBhqcq4Z2VieUAwt9WklQAftE2vil0swTt/B/ucNTxpqhBrLrIEa9niIHOBBjpqDY6sHy9t/kZ5sLyLgu7U9dQaKjM4JASprWnApsrMDJaSSG1AyQy++C87wvK6wSNVQkMSznUBI25SCOl4Eb9YouXVlcPkn1gAfVt8Y03iPtiRPLfew2wqzvixjnKeYVyXQAHlJ5gCCItY9QfX2x60M0MkW48nCsUtVM6XmqEKWUF0dWpeXUaNR5kVWBjdpWQZv1nC+jnvLyzUkpAkmQoZWGkHWikG7DQpBldpMGcJMh45oDLFK7kkSdLmC4iygoHLEMN2gxMXEYQZ//ECioIpUi506AzAIoWSTyCbE36dRti5SXguGDJLwXahVRaJVgEJfTIUcrSE1T1lG1GLgz0OKd4l4dUKZdafVGZzMgkMFF5I+EKPXST1nFO4n4krVuVmhNWry05UBtLaRbUe++Bxn2VSAzKDuASP0xk/B14/jJW5PovmSr1hwpX1snl1nptBIbSwR1BO8Bht6/ia/GdcmrAYhD55iFbSFZvLjQ0gzYE22k2puQ8WF08nMHlJGmoLFLKssADrWFXpqtv0wfmuIRpo10V1AgSOZQRIKVRfT1FyptYjGU4t8GeSH42hnxTi00qjNVD1QdSOjMAszKgn6waogAx0mOlez3GGrvVchj5jF9OuAHIGpzAv6WsCBJO5GX4drY6aoaAQi1IToQF1XSSCbkrPcThdxFzSkNQdLAFWlB8ME7c0nSSesdd8KCrg43FoHq8QcqEk2bVMm52tPpaD+8BzxbVTcLsFUC3oANvf9cA+H3WnpZkV3cjTrAOhZ+IA9Sese2DeKc7lid+nXef3xpJaTfEu2RcRqa6OXqtJbU1IyLFRpYEE7EayL2gp2OAhmrnoVu3MSXPT0/QR3w6/z6k1EZWtRQID/ANwA+YhmNambm9wbEW6AjVaVAulBqKQXFN6vMH5jp1Dm0gA7LEACMJxrlkyhqfAlq5+V03BJlr2PYaRYQZjffpjbKcQXWBsNiVEkSIJE2bvuLxERYGvTKnSbQYPaxKkgxcagb+mCMjSNSolEGGeFltkvOokAnSANVhsDY4uqRhReeF5pGpvnM2WzOisaaoW0C4eoXNurOTAAvMzti4ZfOZXiRWpRVxXohn8kmPNBGkspSAKqjSQRFwB2IqfBOCUawOUGcdnYhgHpQCFRtQpwxkkabNpsvcRiDgOVOT4pp18mXPmO5MAJp1kntIn5jGbTinM64wi0ovsbcF8WtTp160zWLpNNhOpFX/3GllIqEte4IEh5MJeI8Q82tRKqUHnhQ1gw53aTBkQWA6jlBBsBhTU4kj13zGkIlV2ZVKgyDU1EQT2BWxBv64zMcSKsKxINYVlYRY8h1XTYAjTbYx02w1J214OazuXhqrVI87kdHUBSghlgwVIVb3BlrbCw2xmOSUPHmbyeWp+U2hnM6WRSum8OD0LCLRcKD1xmNE+B6iPxBkaWZP3WgFG+8sSVYdNzeSZWIvil53IVcu+qGGkyrL+RVhH++LXlqpfltIut4EgzuepPe9+2LFwHha12C1ElFXm1DUGLGwt1AMb9CZMxjmhkkmdcoJ8kHBvH61aa5loNeiPLzVM282kbrWUX5ke5gCNT9CMS5jOUswBWoshlipVdx7iARYTEDv1xPnf8OcpTVqqo+pZ5dZ5lNmgxJGhiPkB1OJ6mTyyJTSmiqiKdMRLA3BLbsbkyd5xumnJNGck6plX4txJ0VipIVFOxi7DT3v8AF8sUnKPqZaZMBiF1dgTtiy+OnVURFsXMm/Qf8n8sU4tc47I06sqEpYotxfosHjah5NenTjSFoJAGwGpz+pOLFwTgIbK0WDsJCklIhQWYnWDBE9CsiQQfSv8Aj7OPWqUHq03p1Tl1DhxGohmPmD0aT8wcWfKU2SjSRiVIp0ysRzTDhYF9RM77TPXHP8uClJr2PDkcVZmWqvTyjpWo6n+kFVIAD6AI8zV8RAqaSALEahHNOEWZFQm4+XX2GHme0kUyb6wDe4jVP6g29sb8PVBVQsdK6hJvb5rcD1FxjiyRjJrjoUZSjfsUcZzVLJ1/I52YIjVJA+J0DlQOwDKL33xlPjtFvt6fcY0/xHyJbOVHnVCUwSDI1aFJiVWRJtAAjYAAYqdCg0aiLSBfqL3xm/i4pq1wNfIlHgtue4iIAonmNy3aLwPW1z0HvgfPeIa9ZClRiS25BMn1N7/84S086aZB0sB9kkb7bTYnBbAm+03t63x0/GwrGqRLzSk7Bxwm0ljEgG20g9Ou2DcjwhBU01z7gkqQCN9r2IYXi0HfGZlooP7j8RJ//HV+AwAOJlgZ5ioESTI9N77/AK41yJ3wS82SqsG4hQFOrURTqCsQD3A63wGGLH0wRnWJYxue354iCxYdMVdI6ccXN2+iSnTJ2BMXthlw/i6hRSrhmpidBWNdMm/LNis7qe5IKmSS8nklSlTNyXXUTaLkwo9lg+7HtiPifDCabVgLLGqB32kiwN1979jjLs1lminpfQTna7UqchkZWJCMt5EC/uOqm4JFoIOAeFcWr6hSWq6q3QMYA3Ox2AE/LC7JZh1OkHlYgMG+E779jBMGxEmMP69fLZYtUQTUZdOidSjuQex9SesbwGkcrjzqhLj+/uC8Yzt2N/eYM9L7zhdSquzEljsPfYfviKixqaiRYR63JMfocF0qUC+Or9Rz20RZk29/3/vh5xOugzKViNQ0UasbSxpUnIPoWnCapQLiJi+52/LBWlWYSTAREn1Wmqkx2kYxyvwb4JRi/wAuiSvwMZioRQd2J59LpcAte6SOXVJsARO22G2R8OrQda2XdsxBNOqCgpPRLLZvjZWRl1rJ2hhAJU4W5PiTZaurUnZXS4cH9CPQx2xYOK8Zp5nKpzeVmKQYtsRmBIg2uKiqBJPxKDNwMZQlbqTHn0/qxRGfh/w061UrpVSowkogUg6xIVdTGBzSJ9u+KDX4tVqjMNUPNUenqBnprgR2EAY6R/h5xDUKZgWqi2++kGJM/wCoX3xzHinFjVNYAkjz3qICSQA5IsOlgn4+2OjSkuDnU3JWzKVVtNiZJsVi5Wf0n88HCvSTyXGs1Fq84J206SLgDqPe5ubQv4XmdLEEHUbAm+nY6tMSTY7QQMe+ewG6kiR11QSCTPUf84w6fBA24RVLVHqEMOhZSImx0gtPS/yxmAeGrVrAilpSILdAxvBvM/a2sJO04zGcoW7smiyZLJVWMUwjgXLIym0gSftAxJsBePXHUOFaRSpgEatNxe8QJE/L/jHPPCFI+XmjFwmkfOdrESLdMWjhQbLSKoYPpUnVJ3MzAHKT8Xpq7b5tqL5O+6LDV0kMdUCxkWsPUbWnFbz+Rst9Xr1JNz8gNvfEmf4u7z5arBFwTBF/xHsR1nrjzJ1lFNJ3CgR+Z39fTDxzU5OvBN2zk/izM6s0w6U+Qe4ufzJHywqSncTtbDnxeF+mVQoAAIkAReBqNu5nAGTy+pwsSSQAPwx6GPIou39HR/iynCk/Njnxo/mcRVJkKmXQX6FEY7+rscXzi3CGp01VOVl+skBTYkjULiTYWi9gMUbgeW+lcUdpBVKhfmJjTTaEWSZIhUXecdOzNPWV1LJjRcm4gDSbjcDt88cHy/lRjk5/2cySitJQKlaXgAABpEeuo9eskk+/TbBLXvjzjOXVajFLAsYA2A1FQI6GxPsRjWjUvB6/rE/744YZtWS35N5Q/AacQ0VsmrOvNRIps4sShvTkkxyw6yegW+EFbgXw6FVmiZa4jcQPhJ72vi1+GVNQZnLTDVqJ0f8AmnOvtI1j54FXwxWUFVQFXABOsagb37EWnHRKWl99nNSZz7iq1W0mqICgqBt8JO89Z/b0xEmcJguBB2gG/vfacX/PeHq5ovTekNAUlW1LuBMyTPTCkeH2bK0xADLTDAGxJKzdh6tMGPyjGmP5KUPrkjSyqJxGoVYalEGdvQixv/O2BHrQRcxadvnGDanDai+YGVpUKTbaZAJjacAGg0gEGD1PpuflBx2NpkpW6JarQSe9h7f8m+PaDQtQnfTA9yyj9NWIajyZ6dMeTtiOz1VwqRNm846VGAYgqdI9FAgRPcYtfCUBR1aqWFVQtXSCNQGhgkWtq+0Z223is8Upl2pWJYoo94UD9vxnviyPw90qFGUlqaLrUaSVhBJ5TtYmehtiZ8xVHm5bUmvYlr8A8yq60jCCYLgyT9z/AMtjbphVl8kzarGwM2JiNySNgO+LfX8pgShKAgkgAgSQxtAuCsDcd9owozdJkRFA5TIVgbewMQZN/eYjCU2nRmDU08uiBsWYt6/dFunX8cY2ZPaCcSZh7AzeIneek6jvgPVfHUuBssPBcoWpSQNBd9R6ylNAq+01yfUgdsbfRaYNgvzA+W+PeD50jJVFHSup9tdNp/8A0rgJ5NwMc03yWnS4AeMnTVlYNgYiO87e3THmRpF2BNgLnrb9p2xLxlJpq4EEHSfWQfxuPzOH65Dycpl0iHqL51Q9TqB8pfQCmdUd3b5aY46qE8zxwki1f4f8BpMi6nqrrd1lHgCTpDQexv8AIY5JVyZp1atI3KFlaP8AQ0H5Wx2Twgn/AKLUYHliq7XuVQu5jqTANvTHHqecD1nq1V1amLETF2bUbwfXG0ujKH6SOmZGwkGYvf0kGwxuyymsQIOkgGCJkgx1XcT6RjeuBqa0LJsPszcCe0fvidQpXTdVc6jBPwyYUAnoLgm/44wbKaoaeFBTBd3fRNhoN7mYgsLDGY0yaU6Vm1Ed9MTc6SA0EAgEwfTbGY8/LHVJshl9/wCn6AQqazqrEEgOoBi4m1x6fPHhzGXa7Zmo5+0S8FvU2Enffue8YHTw8w5SKanpChh/9xp29Mbf9NqoM1aanuFUdSCLtexnptjHl9yZ0pyDaXG8qnLSpsxJt5YmIEbmMCcV4wHplUSohkAExIAINoGrYi843NLL0gFNVX22t85SLel9onHlHM5Mt26AgIoGxsJDbzF7zhxhTKhaafBQOLAtmKzwQGqMRO4GoxPywb4ZyitVJddcKWC/eIKiJ6C5xcctwqhBSsKdRCxZXUy4kCQQtyDA2NjJEzhhwHgFBU1opViSdJHMFtps9yL/AI+wx2vMtPB6izqMeOxP4f4ZTyxNSlRJepYh2kKBEaW3MtJMjsOhw0zniBgNBRFYkAaTP9hgniWXNNVNOQ2rSAsjVqFgO8GOuNsp4apCPMh6hvqM2PZYIgXifzxxyUZfk+WccYJcsqGb1E37ySffET+kSLjDvjPAzRuCXpk7kfCegJFj6G04S5izAzjg5i6OjtFj8M5Co7CtSZQaZTUCJGlzpB9g0AmxA5htac5mqsBalL2Qkn9D+OBfAPE/LzSIZhwy7x/rW/8A5KB7McWsZdNI5Rt2G3749CUozSZybbsqtTM1W3W3cyQYM7SAR7jpgxeJVAAAgMDYUxA7R2w3Xh1MW0KI7xB227dbxidKSJsl/QyB8unvjN19D0Fdp5iqSzfRgWcAEwPs7CDYYpXjbjlRj9GKqkGXAAB2EKSOnWPUY6pUztEAeZA7al39Ftf5DHNeJeGBnMy7ZVWAZpLOToB6nVc7/ZExtjfEknqZcUk7ZRmXGijHQeL/AOFJSiXp1y7qrM4ZCqkATykE3sd9+4xXeGeDM1WE06YI1abuovAP2iLQRjrWSLV2aWpMsnBOHIcvQrsELKtiRJWHYCB7iZww/wAwUzrLNAi6bj1YjDTw34JqLl0p1mVHUtIWGkE6gZne5sMHt4OEFTVMEj7Mj8zjjlTf6jGcbk2ivfTaUcjFSPvWI/AYr/ijxF5S6abE1HmTaFG3Qbm+LtX8DmJ82mANyykWG5N7WvOKZ4Z8IniGYrZhiBRpvCSpIqEbKACDpAhifUDqY3xUrk+kZSU+hVwXgqPTU5iqUmAqoAWA6asT8f8AC1PL0mqrVLMsHQyxMkCzC3Xb0x0qlwaksA0qRcC50ETvMfLFd8eiMlVC0rcp1jYDzFtuTNo2xEfkTlNfRDhS5Kj4fzK/R6mogB2CmemmWBB7mSP74Ny+TVgGRiQ2xXreOog404PRP+XUwUhXrMwfck/DEekYdZlXdqSaQijmSSAAAIhiBuRAi+NMmTnn3/wFFcCbMZPzCi6Q6q4ZlYkawPs6l+EGTcCcNOPZjXUaqAyagAKZFgANIAHQQBEYcUeEVSCS9GSLCJ+ciIG+E+d4GgrI1d1VvgWGLgyTdpuQJ32GHh+RUvRlPC8ioW1eLV6WVqtSqMsFaUWMCqtQNAIgErTiReJvfFRp5V2XUqkjaVBvG5n54vHCOGUg+apZh2NKkyvTKt8ZAeAOjOAxH4zhn/hxkT5DI9Mqyv8AaBGoEWM7Ejb8MXl+RSbXoMeJpaSmLw+3Ow2kyO4FrGWIF79sb5XhlUEcsIwWZ+2QZGkC9ze3t2x11uBoQJUSdgSGnrImY3jA+c4SsQUDL1Bt+W2OL/Jn9Gm0zmHEaOlpmAb8omCYOmGMiJ63iLXxmLlnsog5VoLY/CYt8o9BjMUs3HX8Gege0+E0Sbop92JHfbYe8Y3/AMqy6z9SoBNzEgHawJtfqMVZeK5iowpljqnogBv02H6jBVPIMxPnVqqk7zTYkxe8t67YVV2zoU19D0ZTJISZpT2aZHf4iR+Axq2ZyYAYmkT6JMXmTAsf9sKMnwrKkkGq7GOp0g+wEn5f2wTl8hlCYADQbGT22MkSB3I74f4+ylL0g4+LaKghBP8A4DSPeLR+GFWa8XuZCoqgm28/kcOKXDMtpHJRk+oiZ7hv0tbBa8Npq3LTSJH/AG4IOxv1P8+S1R+gtsrieL6fKzoxZCWHMDuCpsYix6bWwRl/G9I20VduvNbr9rfDg5aiI+rogzHMBJgATygyenTbBjUKQ6KPxHWRMfLA5x+i7kVweL6ckeTUPblHN7r0698acS43SemwWhUZmsGNEWmxvAIMbYe189SAJZ0sNpmR22ne/TpgJ/EVEXF22hSdjuCD6YnjvSGpryaeEOFogfzfq3B102dDtEFdQB0EETv1NsPotcz63I9piSATuMV7MeK1C/V02Pq+34AydsLcvxzMuT5dMG4kqk+0x7YJK+egeVIuHmkA2kR0aZ33LDf2wMmeliI6Ty7jbf5XtJxXqXE86SZ0pHfQOvftBGNMzkajsC+aUegMRYCbWvIE9cZtL7MpTvoK4vkhXzFM3CaSKmkm4VgAoAvJLAbbSemGQ43SWEpsiqLACAFtEAGbT2FoOK6eEZeDrzDnc2a/vcntO34YibJZATJLE9z2EWIHX+ekttqrfHoWuQ9494hpKhphwzusQLxK7ntY7Y94URTy68pZbloEkEuTeLi2j5e2K6lbh4JPlFibG0jt1I/LHma8XRanTA7ahePx/n6NuTVJE7r8suv+ZCBY7bzv39f5+AVPxJTLaReCRJ6wLi/6+mKPX4xWrAjl5v8ASB+Z74HWu7RTar5agCykWHQQN79MLbm+2Q80vDLP418QpVylahRqL5jabAwY1gkWABsI9R74G8Lceo5bL0cszCYZmI+EsXLRq69PwGEOVy2XVhrJdt9Q2BvZlIuNsT1eJ0ElEpAg9WE3+e2NG3o0JP7J3ZXY/reNNXLRWW9bie9t+uEPHOIZytlnpslnEaQt9w0dzcYlpcagFVCISb2M/wAtvg/L8aVCZGo9zY9BHWI3PpiE3FpqIPI5dlW4XQrPRpUkJ5TEGAFJY7E9J1Se8YdZbwxU1HUFjpJP49Ad4mYwfU8UF+REXee4N+vffDKnxQJIKgs2k3iDEDY26n8euKyZJt/RN2JT4ZfV8SKo30zO/Y+nWcG5HwzSUa2ZnJMwYJ32HoJ2PpgqpxqmohEgGxjlbYRYzB6YXNxwkgILC1xIgQIn+dPXGbeSux6qLJk+G0qb61BUwB6R/wCPSImd8HqDsSvzt+d4xXKHHEAIrtDEDSBAB3HvEHp3OGA48iLM6gZut9j63sIv/fGbjJ8s1WRjZWHSwncG/v8Arb/fGVSoksdu5/lsIs9xlaZIdCQdtUGT6egvfa+2Ep8UtBgEXtzXjtMfpiljmx7tF1VQRYqTb9PW+MxT8t4qiSUVpO8x29PXfGYrRJD3kWD/ADemDp1IYtY+mxt/PlgwcQSbAt2Kk997H1/k45zVZ06wexsN+3UYjrV6oUQwAjp3t1GK2vZjus6ImfUknl3gyb/OZgbWwTmONUkH1gAJ3FjuSNjHb9ccoGsMSXJ6mB+842rZ/UbyWH7/AK4pYX9hvM6Qc1lmIJ8rbqNp6djhXX8Q5dn0M6iLSiRHQc246e+KMMyCNUMewXce/fHq5pImYPrjRYq8hvyLtWOV+JmJInbrGx2wLm+OZUGCtTbYNaQOoJP64qa8RDWAkgb7YhNXXIax/lsUoNdtg8zLJ/m1Atyq0X3Yb39MBN4iRXH1WpdiWJ6xBtHXC2lkwQFnGVJS0T6bn8MVpJ3JMdVeNULzRtvAqH/fbEf+ek/9qnTA2N7m3vfCI1kH2L9to9cFh1dCYaexbfbrg0LyDmx1V8WV9IhKYgQTpB+dx1wHmuP1SthPfT3Pt+3phbl1AB5DPUEkj++2JjU07KNvw9O+J24p8IWpkScUDDmgMOhn98TGpMcseze/fA7ZUPdlE7/wfvjWpR08t52IF4id/X0xdIROaBJkSe1/2xqmWYzHN8jiThFNGqBSCPUtHtv136YdfVqDMOfs6iRHoe+xme/tiNVAkIPolUMC/KPxxs9ATESfSwO1j36YYJmGAOsrAkAgnabW6fnvgIVqbKRBBJkgnsbEDbBbYUEU+GoQWnWV6Wtyk7zcwD0xtVgDSoPrO/4j5if06LhQUfeP89NsS0M+FN/h9R+Ui++G4pgG0uG1Ggiy3gt169fx7xjfMcPqKQCoIIBJBkn2jex/LGr8fYqUXQAex9I/H1wtVaneLWgnGegKGFDNaRPlsBtzKQO8gj8YxhzVzqMibiJ9icD1artZmnvf0/v+JxAzHp/PXC0iG9bKJVQQuwsS0X6f74WuXTlG21ugmem2M811m9vwBxCax629sVGLRVESZUFhvIsL/wC+ClL7AwPQ4GfNTtJv7fwY2p58CNv0xbUmFByZowAZPvH498FZbI+Z8I9rflcjYYU5fiXYD+e+DqXH36wbRbp6j1xDjLwUmg6vw1p50HUXAtfvPz+eMwA/HH1Eljf07fPGYeiY7QW+Ypf+2I2vJ7x+uBq4pkWX2g/hb3wFUZDIJ6dDjRWVbBj6AgYemiCd1YkybD2/LGopg7g/3xrVq6YJkjAf+ZDVpAv29sNK+hcBlNJMaQPn09RiL6Iv3dx3GI1zM30mf5+WNjnoO0D+emKpgToIsEtt/OuPVpoWIn9sCfSW1bbdj7d8eVOJqvt6D+emHTGG1csNlF+4xolFgZ3Pp/fEeTqob3n17Ynq5gkHaMIKNahAHNb0P749VVaDI/L0vgSrlGY3OoevQ/tjajkCB39sJqvIqYW1FpGkSOvb3PbGlOkQZuPTfrG/THqoQLtt2H6YkWl6zedsAaQ3KVAJ1CxEb+oMj3iOm/riZ2pFSQCCdoixmbg73nvvgVKEiNz2Mjp+eJaCaYMdLzee3yxNKykgPU97jqDA2joReffEDZM7sTv0n9flg6s4Jnr67devqPXEJqgGGBjvY4tBQPrESVYRtf8Am+IaoUkgSPl1/CDhi9JSLGegGqPyO2BK6AD4SDPcxE+2HQgUVmBIAn9TbftibL1tVojt2OJVy69wBFrT8p74n7dZPYaTv133j/bA2OjQZYDcwe223Q42rVAomw974mLtYQJPSP1jp8sagQQG0g9gwMntG3bE0OgSUm6829j7/jiMkG8ke5v8sE1C+rSAFG5O5P8ADiCrriwHa9/09jikhUZUjTYmN4O/acaMpgSvT+37Y3djFo9/3GIalQ9/wW5t/fFJBwa1Qd4/noMet1kT3/HHlRJFmH4TH8v+eBiGA3t0iem2HpEGiimmevpiJ6EEhbn5Cf8AnGuTJYkAG3X29emNKlEg6hNjaP374EqB8ky0j90/K/5DbGYhekTcX+cfkf5tjMVSAPRKBLCoKiECQ1IghjOzByYsRcED0wDTyoUkySZ7+nXfH1p9Dp/cX+kYz6In3F/pGNdtl0fKdNWIMssXsI/GZwPSyajbTO5M/KfT/nH1p9Cp/cT+kYz6FT+4v9IxO0/sKPlltQ2j5kRYfwY3VSQJ032g7z1x9R/Q6f3F/pGM+h0/uL/SMTsewo+YFdFADFfxE9elzBjtjQ0qU9D+H7bf8Y+ovodP7i/0jGfQ6f3F/pGHsv7Cj5XasoIGv8PW389cetSVvtL8j+XbH1P9Dp/cX+kYwZKn9xf6RhbHsKPlgIQLEe8zF8atW7mPWd+564+qfodP7i/0jGfQ6f3F/pGHs+wPlr6Qpt+4/n98SNXUGzR7kfwHH1D9Dp/cX+kYz6FT+4n9Iwtj2FM+XmzcnobQLgbevtjSrnhLANP/AMo79fT+Rj6k+hU/uL/SMefQaf8A7af0j/bBsexUz5ZdwTAue2oe/fHi5kn4So9zuP3x9UfQqf3F/pGMOSp/cX+kYez7DSfLnmERMR3kR3G59r41GYUEhipI/wBQYdOxx9S/Q6f3F/pGPBkaf3E/pGDZ9hR8v1M4AsDyyYm7AeouYtcHfGuW4ijduu5vfpbtGPqI5Gn/AO2n9I/2xn0Gn9xP6Rg2fY+T5k8ymDIYT15vW4EftgavngCoCAzv69jI3vOPqQZKn9xP6Rj36FT+4v8ASMVtjPlupm0YDUI/8WEgTtHUf8YjfMCYV9Q9SOvp/PXH1Dncn9W3lJT8zSdGteXVFtUCYnthIOHZ+1sl8DTyNd+bTHZDCT1Gpt9Ik2xNWfOtYkixEz1tb1+cYhprO5S3Y3if53x9Ktw7N/VGMsGCuKvKdLMdJplREiCIMnYnrERjhudljpytgpQaeUnTzKx0yF1WBF+t9sPbFR85gj7OmJiD7Eb99rep7Y2TMKOo/qEX6D0MY+kKHDs0pq6hl2BVvL5YhtT6Sw0/Dp0WBmQ1zbHlPh2Z01A65cny2FMqgkvfSSCIHc9No64Nv2FHzbUzAgnV6AAjpfef5bEK194IX1/4/HbH0xleHVg41KCpqTfy48vQ9mUKCGB0AwWlhNhIxBW4RmyzFfKVS9TSDoMKVUU7+V3DGPslhdwLpYqHR82aDFm9toj8fb88eY+oOD8MrK7eeKZXQgWNJ5gDqJhFjoOoME2nSMw9sNKP/9k=">
            <a:extLst>
              <a:ext uri="{FF2B5EF4-FFF2-40B4-BE49-F238E27FC236}">
                <a16:creationId xmlns:a16="http://schemas.microsoft.com/office/drawing/2014/main" id="{3FBF7609-0D9D-6AE6-273A-580F1F4E9CBD}"/>
              </a:ext>
            </a:extLst>
          </p:cNvPr>
          <p:cNvSpPr/>
          <p:nvPr/>
        </p:nvSpPr>
        <p:spPr>
          <a:xfrm>
            <a:off x="1524003" y="-144466"/>
            <a:ext cx="304796" cy="304796"/>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pic>
        <p:nvPicPr>
          <p:cNvPr id="7" name="Picture 11">
            <a:extLst>
              <a:ext uri="{FF2B5EF4-FFF2-40B4-BE49-F238E27FC236}">
                <a16:creationId xmlns:a16="http://schemas.microsoft.com/office/drawing/2014/main" id="{8EE66CE0-B813-69B3-3230-CE1801D3589E}"/>
              </a:ext>
            </a:extLst>
          </p:cNvPr>
          <p:cNvPicPr>
            <a:picLocks noChangeAspect="1"/>
          </p:cNvPicPr>
          <p:nvPr/>
        </p:nvPicPr>
        <p:blipFill>
          <a:blip r:embed="rId5"/>
          <a:srcRect/>
          <a:stretch>
            <a:fillRect/>
          </a:stretch>
        </p:blipFill>
        <p:spPr>
          <a:xfrm>
            <a:off x="8239027" y="1428749"/>
            <a:ext cx="2080717" cy="1524798"/>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 calcmode="lin" valueType="num">
                                      <p:cBhvr additive="base">
                                        <p:cTn id="5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 calcmode="lin" valueType="num">
                                      <p:cBhvr additive="base">
                                        <p:cTn id="6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 calcmode="lin" valueType="num">
                                      <p:cBhvr additive="base">
                                        <p:cTn id="6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p:cTn id="73" dur="500" fill="hold"/>
                                        <p:tgtEl>
                                          <p:spTgt spid="5"/>
                                        </p:tgtEl>
                                        <p:attrNameLst>
                                          <p:attrName>ppt_x</p:attrName>
                                        </p:attrNameLst>
                                      </p:cBhvr>
                                      <p:tavLst>
                                        <p:tav tm="0">
                                          <p:val>
                                            <p:strVal val="#ppt_x"/>
                                          </p:val>
                                        </p:tav>
                                        <p:tav tm="100000">
                                          <p:val>
                                            <p:strVal val="#ppt_x"/>
                                          </p:val>
                                        </p:tav>
                                      </p:tavLst>
                                    </p:anim>
                                    <p:anim calcmode="lin" valueType="num">
                                      <p:cBhvr>
                                        <p:cTn id="7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3" y="365129"/>
            <a:ext cx="10515600" cy="831623"/>
          </a:xfrm>
        </p:spPr>
        <p:txBody>
          <a:bodyPr>
            <a:normAutofit/>
          </a:bodyPr>
          <a:lstStyle/>
          <a:p>
            <a:endParaRPr lang="nb-NO" sz="3200" dirty="0"/>
          </a:p>
        </p:txBody>
      </p:sp>
      <p:sp>
        <p:nvSpPr>
          <p:cNvPr id="3" name="Plassholder for innhold 2"/>
          <p:cNvSpPr>
            <a:spLocks noGrp="1"/>
          </p:cNvSpPr>
          <p:nvPr>
            <p:ph idx="1"/>
          </p:nvPr>
        </p:nvSpPr>
        <p:spPr>
          <a:xfrm>
            <a:off x="838203" y="1196752"/>
            <a:ext cx="10515600" cy="4980211"/>
          </a:xfrm>
        </p:spPr>
        <p:txBody>
          <a:bodyPr>
            <a:normAutofit/>
          </a:bodyPr>
          <a:lstStyle/>
          <a:p>
            <a:pPr marL="0" indent="0">
              <a:buNone/>
            </a:pPr>
            <a:r>
              <a:rPr lang="nb-NO" sz="2400" b="1" dirty="0">
                <a:solidFill>
                  <a:srgbClr val="C00000"/>
                </a:solidFill>
              </a:rPr>
              <a:t>Rut og Boas</a:t>
            </a:r>
          </a:p>
          <a:p>
            <a:pPr marL="0" indent="0">
              <a:buNone/>
            </a:pPr>
            <a:r>
              <a:rPr lang="nb-NO" sz="2400" b="1" dirty="0">
                <a:solidFill>
                  <a:srgbClr val="C00000"/>
                </a:solidFill>
              </a:rPr>
              <a:t>.</a:t>
            </a:r>
          </a:p>
          <a:p>
            <a:pPr marL="0" indent="0">
              <a:buNone/>
            </a:pPr>
            <a:r>
              <a:rPr lang="nb-NO" sz="2400" b="1" dirty="0">
                <a:solidFill>
                  <a:srgbClr val="C00000"/>
                </a:solidFill>
              </a:rPr>
              <a:t>.</a:t>
            </a:r>
          </a:p>
          <a:p>
            <a:pPr marL="0" indent="0">
              <a:buNone/>
            </a:pPr>
            <a:r>
              <a:rPr lang="nb-NO" b="1" dirty="0">
                <a:solidFill>
                  <a:srgbClr val="C00000"/>
                </a:solidFill>
              </a:rPr>
              <a:t>David</a:t>
            </a:r>
            <a:r>
              <a:rPr lang="nb-NO" sz="2400" b="1" dirty="0">
                <a:solidFill>
                  <a:srgbClr val="C00000"/>
                </a:solidFill>
              </a:rPr>
              <a:t> </a:t>
            </a:r>
          </a:p>
          <a:p>
            <a:pPr marL="0" indent="0">
              <a:buNone/>
            </a:pPr>
            <a:r>
              <a:rPr lang="nb-NO" sz="2400" b="1" dirty="0">
                <a:solidFill>
                  <a:srgbClr val="C00000"/>
                </a:solidFill>
              </a:rPr>
              <a:t>.</a:t>
            </a:r>
          </a:p>
          <a:p>
            <a:pPr marL="0" indent="0">
              <a:buNone/>
            </a:pPr>
            <a:r>
              <a:rPr lang="nb-NO" sz="2400" b="1" dirty="0">
                <a:solidFill>
                  <a:srgbClr val="C00000"/>
                </a:solidFill>
              </a:rPr>
              <a:t>.</a:t>
            </a:r>
          </a:p>
          <a:p>
            <a:pPr marL="0" indent="0">
              <a:buNone/>
            </a:pPr>
            <a:r>
              <a:rPr lang="nb-NO" sz="2400" b="1" dirty="0">
                <a:solidFill>
                  <a:srgbClr val="C00000"/>
                </a:solidFill>
              </a:rPr>
              <a:t>.</a:t>
            </a:r>
          </a:p>
          <a:p>
            <a:pPr marL="0" indent="0">
              <a:buNone/>
            </a:pPr>
            <a:r>
              <a:rPr lang="nb-NO" sz="4400" b="1" dirty="0">
                <a:solidFill>
                  <a:srgbClr val="C00000"/>
                </a:solidFill>
              </a:rPr>
              <a:t>Jesus</a:t>
            </a:r>
          </a:p>
          <a:p>
            <a:pPr marL="0" indent="0">
              <a:buNone/>
            </a:pPr>
            <a:endParaRPr lang="nb-NO" sz="2400" b="1" dirty="0">
              <a:solidFill>
                <a:srgbClr val="C00000"/>
              </a:solidFill>
            </a:endParaRPr>
          </a:p>
          <a:p>
            <a:pPr marL="0" indent="0" algn="ctr">
              <a:buNone/>
            </a:pPr>
            <a:r>
              <a:rPr lang="nb-NO" sz="2400" b="1" dirty="0">
                <a:solidFill>
                  <a:srgbClr val="C00000"/>
                </a:solidFill>
              </a:rPr>
              <a:t>Guds frelsesplan for oss.</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3665" y="947936"/>
            <a:ext cx="366712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Rett pil 4"/>
          <p:cNvCxnSpPr/>
          <p:nvPr/>
        </p:nvCxnSpPr>
        <p:spPr>
          <a:xfrm>
            <a:off x="2495600" y="3212976"/>
            <a:ext cx="0"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Rett pil 5"/>
          <p:cNvCxnSpPr/>
          <p:nvPr/>
        </p:nvCxnSpPr>
        <p:spPr>
          <a:xfrm>
            <a:off x="2495600" y="1988840"/>
            <a:ext cx="0"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57962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6B0254-4125-6726-396C-A61C07B535BF}"/>
              </a:ext>
            </a:extLst>
          </p:cNvPr>
          <p:cNvSpPr txBox="1">
            <a:spLocks noGrp="1"/>
          </p:cNvSpPr>
          <p:nvPr>
            <p:ph type="title"/>
          </p:nvPr>
        </p:nvSpPr>
        <p:spPr/>
        <p:txBody>
          <a:bodyPr anchorCtr="1">
            <a:normAutofit/>
          </a:bodyPr>
          <a:lstStyle/>
          <a:p>
            <a:pPr lvl="0" algn="ctr"/>
            <a:r>
              <a:rPr lang="nb-NO" sz="3200" b="1" dirty="0" err="1">
                <a:solidFill>
                  <a:srgbClr val="002060"/>
                </a:solidFill>
                <a:latin typeface="Calibri"/>
              </a:rPr>
              <a:t>Josefhistorien</a:t>
            </a:r>
            <a:r>
              <a:rPr lang="nb-NO" sz="3200" b="1" dirty="0">
                <a:solidFill>
                  <a:srgbClr val="002060"/>
                </a:solidFill>
                <a:latin typeface="Calibri"/>
              </a:rPr>
              <a:t> – et mønster vi kjenner igjen i NT (?)</a:t>
            </a:r>
            <a:br>
              <a:rPr lang="nb-NO" sz="3200" b="1" u="sng" dirty="0">
                <a:solidFill>
                  <a:srgbClr val="002060"/>
                </a:solidFill>
                <a:latin typeface="Calibri"/>
              </a:rPr>
            </a:br>
            <a:r>
              <a:rPr lang="nb-NO" sz="3200" b="1" u="sng" dirty="0">
                <a:solidFill>
                  <a:srgbClr val="C00000"/>
                </a:solidFill>
                <a:latin typeface="Calibri"/>
              </a:rPr>
              <a:t>Fornedrelse                                                            Opphøyelse</a:t>
            </a:r>
          </a:p>
        </p:txBody>
      </p:sp>
      <p:sp>
        <p:nvSpPr>
          <p:cNvPr id="3" name="Plassholder for innhold 2">
            <a:extLst>
              <a:ext uri="{FF2B5EF4-FFF2-40B4-BE49-F238E27FC236}">
                <a16:creationId xmlns:a16="http://schemas.microsoft.com/office/drawing/2014/main" id="{71C00EBE-D775-6ACD-4C96-084EFF36F382}"/>
              </a:ext>
            </a:extLst>
          </p:cNvPr>
          <p:cNvSpPr txBox="1">
            <a:spLocks noGrp="1"/>
          </p:cNvSpPr>
          <p:nvPr>
            <p:ph idx="1"/>
          </p:nvPr>
        </p:nvSpPr>
        <p:spPr>
          <a:xfrm>
            <a:off x="1162046" y="1825627"/>
            <a:ext cx="5181603" cy="4351336"/>
          </a:xfrm>
        </p:spPr>
        <p:txBody>
          <a:bodyPr/>
          <a:lstStyle/>
          <a:p>
            <a:pPr marL="0" lvl="0" indent="0">
              <a:buNone/>
            </a:pPr>
            <a:r>
              <a:rPr lang="nb-NO" b="1" dirty="0">
                <a:solidFill>
                  <a:srgbClr val="1F4E79"/>
                </a:solidFill>
              </a:rPr>
              <a:t>behandlet brutalt</a:t>
            </a:r>
          </a:p>
          <a:p>
            <a:pPr marL="0" lvl="0" indent="0">
              <a:buNone/>
            </a:pPr>
            <a:r>
              <a:rPr lang="nb-NO" b="1" dirty="0">
                <a:solidFill>
                  <a:srgbClr val="0070C0"/>
                </a:solidFill>
              </a:rPr>
              <a:t>        kastet i en brønn</a:t>
            </a:r>
          </a:p>
          <a:p>
            <a:pPr marL="0" lvl="0" indent="0">
              <a:buNone/>
            </a:pPr>
            <a:r>
              <a:rPr lang="nb-NO" b="1" dirty="0">
                <a:solidFill>
                  <a:srgbClr val="548235"/>
                </a:solidFill>
              </a:rPr>
              <a:t>	       solgt som slave </a:t>
            </a:r>
          </a:p>
          <a:p>
            <a:pPr marL="0" lvl="0" indent="0">
              <a:buNone/>
            </a:pPr>
            <a:r>
              <a:rPr lang="nb-NO" b="1" dirty="0">
                <a:solidFill>
                  <a:srgbClr val="C00000"/>
                </a:solidFill>
              </a:rPr>
              <a:t>                    	       beskyldt</a:t>
            </a:r>
          </a:p>
          <a:p>
            <a:pPr marL="0" lvl="0" indent="0">
              <a:buNone/>
            </a:pPr>
            <a:r>
              <a:rPr lang="nb-NO" b="1" dirty="0">
                <a:solidFill>
                  <a:srgbClr val="00B050"/>
                </a:solidFill>
              </a:rPr>
              <a:t>	                      	      fengslet 	 </a:t>
            </a:r>
            <a:endParaRPr lang="nb-NO" b="1" dirty="0">
              <a:solidFill>
                <a:srgbClr val="C00000"/>
              </a:solidFill>
            </a:endParaRPr>
          </a:p>
          <a:p>
            <a:pPr marL="0" lvl="0" indent="0">
              <a:buNone/>
            </a:pPr>
            <a:r>
              <a:rPr lang="nb-NO" b="1" dirty="0">
                <a:solidFill>
                  <a:srgbClr val="C00000"/>
                </a:solidFill>
              </a:rPr>
              <a:t>				      </a:t>
            </a:r>
            <a:r>
              <a:rPr lang="nb-NO" b="1" dirty="0"/>
              <a:t>glemt 	</a:t>
            </a:r>
            <a:endParaRPr lang="nb-NO" dirty="0"/>
          </a:p>
        </p:txBody>
      </p:sp>
      <p:sp>
        <p:nvSpPr>
          <p:cNvPr id="4" name="Plassholder for innhold 3">
            <a:extLst>
              <a:ext uri="{FF2B5EF4-FFF2-40B4-BE49-F238E27FC236}">
                <a16:creationId xmlns:a16="http://schemas.microsoft.com/office/drawing/2014/main" id="{85AC3240-596D-7C3A-51D0-2D139246E68A}"/>
              </a:ext>
            </a:extLst>
          </p:cNvPr>
          <p:cNvSpPr txBox="1">
            <a:spLocks noGrp="1"/>
          </p:cNvSpPr>
          <p:nvPr>
            <p:ph idx="2"/>
          </p:nvPr>
        </p:nvSpPr>
        <p:spPr/>
        <p:txBody>
          <a:bodyPr/>
          <a:lstStyle/>
          <a:p>
            <a:pPr marL="0" lvl="0" indent="0" algn="ctr">
              <a:buNone/>
            </a:pPr>
            <a:r>
              <a:rPr lang="nb-NO" b="1" dirty="0">
                <a:solidFill>
                  <a:srgbClr val="1F4E79"/>
                </a:solidFill>
              </a:rPr>
              <a:t>		«verdens frelser»</a:t>
            </a:r>
          </a:p>
          <a:p>
            <a:pPr marL="0" lvl="0" indent="0">
              <a:buNone/>
            </a:pPr>
            <a:r>
              <a:rPr lang="nb-NO" b="1" dirty="0"/>
              <a:t>	             </a:t>
            </a:r>
            <a:r>
              <a:rPr lang="nb-NO" b="1" dirty="0">
                <a:solidFill>
                  <a:srgbClr val="0070C0"/>
                </a:solidFill>
              </a:rPr>
              <a:t>brødrene bøyer seg </a:t>
            </a:r>
          </a:p>
          <a:p>
            <a:pPr marL="0" lvl="0" indent="0">
              <a:buNone/>
            </a:pPr>
            <a:r>
              <a:rPr lang="nb-NO" b="1" dirty="0"/>
              <a:t>	      </a:t>
            </a:r>
            <a:r>
              <a:rPr lang="nb-NO" b="1" dirty="0">
                <a:solidFill>
                  <a:srgbClr val="548235"/>
                </a:solidFill>
              </a:rPr>
              <a:t>herre i Egypt</a:t>
            </a:r>
            <a:endParaRPr lang="nb-NO" b="1" dirty="0">
              <a:solidFill>
                <a:srgbClr val="C00000"/>
              </a:solidFill>
            </a:endParaRPr>
          </a:p>
          <a:p>
            <a:pPr marL="0" lvl="0" indent="0">
              <a:buNone/>
            </a:pPr>
            <a:r>
              <a:rPr lang="nb-NO" b="1" dirty="0">
                <a:solidFill>
                  <a:srgbClr val="C00000"/>
                </a:solidFill>
              </a:rPr>
              <a:t>       rådgiver for Farao</a:t>
            </a:r>
            <a:r>
              <a:rPr lang="nb-NO" b="1" dirty="0"/>
              <a:t>   </a:t>
            </a:r>
          </a:p>
          <a:p>
            <a:pPr marL="0" lvl="0" indent="0">
              <a:buNone/>
            </a:pPr>
            <a:r>
              <a:rPr lang="nb-NO" b="1" dirty="0">
                <a:solidFill>
                  <a:srgbClr val="00B050"/>
                </a:solidFill>
              </a:rPr>
              <a:t>drømmetyder</a:t>
            </a:r>
          </a:p>
          <a:p>
            <a:pPr lvl="0"/>
            <a:endParaRPr lang="nb-N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 calcmode="lin" valueType="num">
                                      <p:cBhvr>
                                        <p:cTn id="3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p:cTn id="3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 calcmode="lin" valueType="num">
                                      <p:cBhvr>
                                        <p:cTn id="4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anim calcmode="lin" valueType="num">
                                      <p:cBhvr>
                                        <p:cTn id="4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p:cTn id="4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name="Slide62">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9DDC96-C252-C2DA-B4EF-569F59516BA3}"/>
              </a:ext>
            </a:extLst>
          </p:cNvPr>
          <p:cNvSpPr txBox="1">
            <a:spLocks noGrp="1"/>
          </p:cNvSpPr>
          <p:nvPr>
            <p:ph type="title"/>
          </p:nvPr>
        </p:nvSpPr>
        <p:spPr>
          <a:xfrm>
            <a:off x="838203" y="365129"/>
            <a:ext cx="10515600" cy="616387"/>
          </a:xfrm>
        </p:spPr>
        <p:txBody>
          <a:bodyPr anchorCtr="1"/>
          <a:lstStyle/>
          <a:p>
            <a:pPr lvl="0" algn="ctr"/>
            <a:r>
              <a:rPr lang="nb-NO" sz="3200" b="1" u="sng">
                <a:solidFill>
                  <a:srgbClr val="C00000"/>
                </a:solidFill>
                <a:latin typeface="Calibri"/>
              </a:rPr>
              <a:t>Jonasangen og Jesus-sangen</a:t>
            </a:r>
          </a:p>
        </p:txBody>
      </p:sp>
      <p:sp>
        <p:nvSpPr>
          <p:cNvPr id="3" name="Plassholder for innhold 2">
            <a:extLst>
              <a:ext uri="{FF2B5EF4-FFF2-40B4-BE49-F238E27FC236}">
                <a16:creationId xmlns:a16="http://schemas.microsoft.com/office/drawing/2014/main" id="{5FF6A0C8-E6C5-4A72-FB88-BE5B6AB09B67}"/>
              </a:ext>
            </a:extLst>
          </p:cNvPr>
          <p:cNvSpPr txBox="1">
            <a:spLocks noGrp="1"/>
          </p:cNvSpPr>
          <p:nvPr>
            <p:ph idx="1"/>
          </p:nvPr>
        </p:nvSpPr>
        <p:spPr>
          <a:xfrm>
            <a:off x="838203" y="1140906"/>
            <a:ext cx="10515600" cy="5036057"/>
          </a:xfrm>
        </p:spPr>
        <p:txBody>
          <a:bodyPr/>
          <a:lstStyle/>
          <a:p>
            <a:pPr marL="0" lvl="0" indent="0" algn="ctr">
              <a:buNone/>
            </a:pPr>
            <a:r>
              <a:rPr lang="nb-NO" b="1" dirty="0">
                <a:solidFill>
                  <a:srgbClr val="002060"/>
                </a:solidFill>
              </a:rPr>
              <a:t>I storstormen kjempet en båt, Jona var i den båten.</a:t>
            </a:r>
          </a:p>
          <a:p>
            <a:pPr marL="0" lvl="0" indent="0" algn="ctr">
              <a:buNone/>
            </a:pPr>
            <a:r>
              <a:rPr lang="nb-NO" b="1" dirty="0">
                <a:solidFill>
                  <a:srgbClr val="002060"/>
                </a:solidFill>
              </a:rPr>
              <a:t>I havet var det en hval, Jona lå i den hvalen.</a:t>
            </a:r>
            <a:endParaRPr lang="nb-NO" sz="800" b="1" dirty="0">
              <a:solidFill>
                <a:srgbClr val="C00000"/>
              </a:solidFill>
            </a:endParaRPr>
          </a:p>
          <a:p>
            <a:pPr marL="0" lvl="0" indent="0" algn="ctr">
              <a:buNone/>
            </a:pPr>
            <a:r>
              <a:rPr lang="nb-NO" b="1" i="1" dirty="0">
                <a:solidFill>
                  <a:srgbClr val="C00000"/>
                </a:solidFill>
              </a:rPr>
              <a:t>Men stormen ble still, hvalen ble tom,</a:t>
            </a:r>
          </a:p>
          <a:p>
            <a:pPr marL="0" lvl="0" indent="0" algn="ctr">
              <a:buNone/>
            </a:pPr>
            <a:r>
              <a:rPr lang="nb-NO" b="1" i="1" dirty="0">
                <a:solidFill>
                  <a:srgbClr val="C00000"/>
                </a:solidFill>
              </a:rPr>
              <a:t>Jona kom fram, og han lever.</a:t>
            </a:r>
          </a:p>
          <a:p>
            <a:pPr marL="0" lvl="0" indent="0" algn="ctr">
              <a:buNone/>
            </a:pPr>
            <a:endParaRPr lang="nb-NO" b="1" i="1" dirty="0">
              <a:solidFill>
                <a:srgbClr val="002060"/>
              </a:solidFill>
            </a:endParaRPr>
          </a:p>
          <a:p>
            <a:pPr marL="0" lvl="0" indent="0" algn="ctr">
              <a:buNone/>
            </a:pPr>
            <a:r>
              <a:rPr lang="nb-NO" b="1" dirty="0">
                <a:solidFill>
                  <a:srgbClr val="002060"/>
                </a:solidFill>
              </a:rPr>
              <a:t>På Golgata sto det et kors, Jesus hang på det korset. </a:t>
            </a:r>
          </a:p>
          <a:p>
            <a:pPr marL="0" lvl="0" indent="0" algn="ctr">
              <a:buNone/>
            </a:pPr>
            <a:r>
              <a:rPr lang="nb-NO" b="1" dirty="0">
                <a:solidFill>
                  <a:srgbClr val="002060"/>
                </a:solidFill>
              </a:rPr>
              <a:t>I hagen var det en grav, Jesus lå i den graven. </a:t>
            </a:r>
            <a:endParaRPr lang="nb-NO" sz="800" b="1" dirty="0">
              <a:solidFill>
                <a:srgbClr val="C00000"/>
              </a:solidFill>
            </a:endParaRPr>
          </a:p>
          <a:p>
            <a:pPr marL="0" lvl="0" indent="0" algn="ctr">
              <a:buNone/>
            </a:pPr>
            <a:r>
              <a:rPr lang="nb-NO" b="1" i="1" dirty="0">
                <a:solidFill>
                  <a:srgbClr val="C00000"/>
                </a:solidFill>
              </a:rPr>
              <a:t>Men korset er tomt! Graven er tom! </a:t>
            </a:r>
          </a:p>
          <a:p>
            <a:pPr marL="0" lvl="0" indent="0" algn="ctr">
              <a:buNone/>
            </a:pPr>
            <a:r>
              <a:rPr lang="nb-NO" b="1" i="1" dirty="0">
                <a:solidFill>
                  <a:srgbClr val="C00000"/>
                </a:solidFill>
              </a:rPr>
              <a:t>Jesus sto opp og han lever!</a:t>
            </a:r>
            <a:endParaRPr lang="nb-NO" i="1" dirty="0">
              <a:solidFill>
                <a:srgbClr val="C00000"/>
              </a:solidFill>
            </a:endParaRPr>
          </a:p>
          <a:p>
            <a:pPr marL="0" lvl="0" indent="0" algn="ctr">
              <a:buNone/>
            </a:pPr>
            <a:endParaRPr lang="nb-NO" b="1" i="1" dirty="0">
              <a:solidFill>
                <a:srgbClr val="C00000"/>
              </a:solidFill>
            </a:endParaRPr>
          </a:p>
          <a:p>
            <a:pPr marL="0" lvl="0" indent="0">
              <a:buNone/>
            </a:pPr>
            <a:endParaRPr lang="nb-NO"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224000-D1C6-8476-F5A2-FA29E5DCA325}"/>
              </a:ext>
            </a:extLst>
          </p:cNvPr>
          <p:cNvSpPr>
            <a:spLocks noGrp="1"/>
          </p:cNvSpPr>
          <p:nvPr>
            <p:ph type="title"/>
          </p:nvPr>
        </p:nvSpPr>
        <p:spPr>
          <a:xfrm>
            <a:off x="838203" y="365130"/>
            <a:ext cx="10515600" cy="690672"/>
          </a:xfrm>
        </p:spPr>
        <p:txBody>
          <a:bodyPr>
            <a:normAutofit/>
          </a:bodyPr>
          <a:lstStyle/>
          <a:p>
            <a:pPr algn="ctr"/>
            <a:r>
              <a:rPr lang="nb-NO" sz="3600" b="1" dirty="0">
                <a:solidFill>
                  <a:srgbClr val="C00000"/>
                </a:solidFill>
                <a:latin typeface="+mn-lt"/>
              </a:rPr>
              <a:t>Høytidene</a:t>
            </a:r>
          </a:p>
        </p:txBody>
      </p:sp>
      <p:sp>
        <p:nvSpPr>
          <p:cNvPr id="3" name="Plassholder for innhold 2">
            <a:extLst>
              <a:ext uri="{FF2B5EF4-FFF2-40B4-BE49-F238E27FC236}">
                <a16:creationId xmlns:a16="http://schemas.microsoft.com/office/drawing/2014/main" id="{183796ED-B963-B5E1-A339-54DED93DD1FC}"/>
              </a:ext>
            </a:extLst>
          </p:cNvPr>
          <p:cNvSpPr>
            <a:spLocks noGrp="1"/>
          </p:cNvSpPr>
          <p:nvPr>
            <p:ph idx="1"/>
          </p:nvPr>
        </p:nvSpPr>
        <p:spPr>
          <a:xfrm>
            <a:off x="838203" y="1055802"/>
            <a:ext cx="10515600" cy="5121161"/>
          </a:xfrm>
        </p:spPr>
        <p:txBody>
          <a:bodyPr>
            <a:normAutofit/>
          </a:bodyPr>
          <a:lstStyle/>
          <a:p>
            <a:pPr marL="0" indent="0">
              <a:lnSpc>
                <a:spcPct val="100000"/>
              </a:lnSpc>
              <a:buNone/>
            </a:pPr>
            <a:r>
              <a:rPr lang="nb-NO" sz="3200" b="1" i="0" dirty="0">
                <a:solidFill>
                  <a:srgbClr val="002060"/>
                </a:solidFill>
                <a:effectLst/>
                <a:latin typeface="+mn-lt"/>
              </a:rPr>
              <a:t>Og når sønnen din siden spør deg </a:t>
            </a:r>
            <a:r>
              <a:rPr lang="nb-NO" sz="3200" b="1" i="1" u="sng" dirty="0">
                <a:solidFill>
                  <a:srgbClr val="002060"/>
                </a:solidFill>
                <a:effectLst/>
                <a:latin typeface="+mn-lt"/>
              </a:rPr>
              <a:t>hva dette betyr</a:t>
            </a:r>
            <a:r>
              <a:rPr lang="nb-NO" sz="3200" b="1" i="0" dirty="0">
                <a:solidFill>
                  <a:srgbClr val="002060"/>
                </a:solidFill>
                <a:effectLst/>
                <a:latin typeface="+mn-lt"/>
              </a:rPr>
              <a:t>, skal du svare: «Med sterk hånd førte Herren oss ut av Egypt, ut av slavehuset. Da farao gjorde seg hard og ikke ville la oss dra, slo Herren i hjel alle førstefødte i Egypt </a:t>
            </a:r>
            <a:r>
              <a:rPr lang="nb-NO" sz="3200" b="1" dirty="0">
                <a:solidFill>
                  <a:srgbClr val="002060"/>
                </a:solidFill>
                <a:latin typeface="+mn-lt"/>
              </a:rPr>
              <a:t>…(2 Mos 13,14–15).</a:t>
            </a:r>
          </a:p>
          <a:p>
            <a:pPr marL="0" indent="0">
              <a:lnSpc>
                <a:spcPct val="100000"/>
              </a:lnSpc>
              <a:buNone/>
            </a:pPr>
            <a:endParaRPr lang="nb-NO" sz="3200" b="1" dirty="0">
              <a:solidFill>
                <a:srgbClr val="002060"/>
              </a:solidFill>
              <a:latin typeface="+mn-lt"/>
            </a:endParaRPr>
          </a:p>
        </p:txBody>
      </p:sp>
      <p:pic>
        <p:nvPicPr>
          <p:cNvPr id="2052" name="Picture 4" descr="And the waters began to part. – Slide 35">
            <a:extLst>
              <a:ext uri="{FF2B5EF4-FFF2-40B4-BE49-F238E27FC236}">
                <a16:creationId xmlns:a16="http://schemas.microsoft.com/office/drawing/2014/main" id="{2A050FE5-CADE-D515-B6C0-246FCC6BD1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252" y="3279940"/>
            <a:ext cx="3075495" cy="2306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55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Plassholder for bunntekst 4">
            <a:extLst>
              <a:ext uri="{FF2B5EF4-FFF2-40B4-BE49-F238E27FC236}">
                <a16:creationId xmlns:a16="http://schemas.microsoft.com/office/drawing/2014/main" id="{33DB9C74-B55B-AD5E-F9D6-5A3CD9499BE2}"/>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200" b="0" i="0" u="none" strike="noStrike" kern="1200" cap="none" spc="0" baseline="0">
                <a:solidFill>
                  <a:srgbClr val="898989"/>
                </a:solidFill>
                <a:uFillTx/>
                <a:latin typeface="Calibri"/>
              </a:rPr>
              <a:t>FMH</a:t>
            </a:r>
          </a:p>
        </p:txBody>
      </p:sp>
      <p:sp>
        <p:nvSpPr>
          <p:cNvPr id="3" name="Rectangle 2">
            <a:extLst>
              <a:ext uri="{FF2B5EF4-FFF2-40B4-BE49-F238E27FC236}">
                <a16:creationId xmlns:a16="http://schemas.microsoft.com/office/drawing/2014/main" id="{864CEE4C-0579-C747-66B4-64DD78FA7A31}"/>
              </a:ext>
            </a:extLst>
          </p:cNvPr>
          <p:cNvSpPr txBox="1">
            <a:spLocks noGrp="1"/>
          </p:cNvSpPr>
          <p:nvPr>
            <p:ph type="title"/>
          </p:nvPr>
        </p:nvSpPr>
        <p:spPr>
          <a:xfrm>
            <a:off x="1981203" y="277813"/>
            <a:ext cx="8229600" cy="212381"/>
          </a:xfrm>
        </p:spPr>
        <p:txBody>
          <a:bodyPr>
            <a:normAutofit fontScale="90000"/>
          </a:bodyPr>
          <a:lstStyle/>
          <a:p>
            <a:pPr lvl="0"/>
            <a:endParaRPr lang="nb-NO" sz="3200" dirty="0">
              <a:latin typeface="Arial Black" pitchFamily="34"/>
            </a:endParaRPr>
          </a:p>
        </p:txBody>
      </p:sp>
      <p:sp>
        <p:nvSpPr>
          <p:cNvPr id="4" name="Rectangle 3">
            <a:extLst>
              <a:ext uri="{FF2B5EF4-FFF2-40B4-BE49-F238E27FC236}">
                <a16:creationId xmlns:a16="http://schemas.microsoft.com/office/drawing/2014/main" id="{3FE62184-C128-AC9F-570D-2ECDEB2D6BAF}"/>
              </a:ext>
            </a:extLst>
          </p:cNvPr>
          <p:cNvSpPr txBox="1">
            <a:spLocks noGrp="1"/>
          </p:cNvSpPr>
          <p:nvPr>
            <p:ph idx="1"/>
          </p:nvPr>
        </p:nvSpPr>
        <p:spPr>
          <a:xfrm>
            <a:off x="838200" y="642175"/>
            <a:ext cx="10515600" cy="5573650"/>
          </a:xfrm>
        </p:spPr>
        <p:txBody>
          <a:bodyPr/>
          <a:lstStyle/>
          <a:p>
            <a:pPr lvl="0" algn="ctr">
              <a:buNone/>
            </a:pPr>
            <a:r>
              <a:rPr lang="nb-NO" b="1" u="sng" dirty="0">
                <a:solidFill>
                  <a:srgbClr val="002060"/>
                </a:solidFill>
                <a:latin typeface="+mn-lt"/>
              </a:rPr>
              <a:t>Høytidene ga en kombinasjon av</a:t>
            </a:r>
            <a:r>
              <a:rPr lang="nb-NO" b="1" u="sng" dirty="0">
                <a:solidFill>
                  <a:srgbClr val="191300"/>
                </a:solidFill>
                <a:latin typeface="+mn-lt"/>
              </a:rPr>
              <a:t>:</a:t>
            </a:r>
          </a:p>
          <a:p>
            <a:pPr lvl="0">
              <a:buNone/>
            </a:pPr>
            <a:r>
              <a:rPr lang="nb-NO" b="1" dirty="0">
                <a:solidFill>
                  <a:srgbClr val="00B050"/>
                </a:solidFill>
                <a:latin typeface="+mn-lt"/>
              </a:rPr>
              <a:t>		Intensjonal oppdragelse</a:t>
            </a:r>
            <a:r>
              <a:rPr lang="nb-NO" b="1" dirty="0">
                <a:latin typeface="+mn-lt"/>
              </a:rPr>
              <a:t>                      </a:t>
            </a:r>
            <a:r>
              <a:rPr lang="nb-NO" b="1" dirty="0" err="1">
                <a:solidFill>
                  <a:srgbClr val="FF0000"/>
                </a:solidFill>
                <a:latin typeface="+mn-lt"/>
              </a:rPr>
              <a:t>Funksjonal</a:t>
            </a:r>
            <a:r>
              <a:rPr lang="nb-NO" b="1" dirty="0">
                <a:solidFill>
                  <a:srgbClr val="FF0000"/>
                </a:solidFill>
                <a:latin typeface="+mn-lt"/>
              </a:rPr>
              <a:t> oppdragelse </a:t>
            </a:r>
          </a:p>
          <a:p>
            <a:pPr lvl="0">
              <a:buNone/>
            </a:pPr>
            <a:r>
              <a:rPr lang="nb-NO" sz="2000" b="1" dirty="0">
                <a:solidFill>
                  <a:srgbClr val="002060"/>
                </a:solidFill>
                <a:latin typeface="+mn-lt"/>
              </a:rPr>
              <a:t>				(Tilsiktet, organisert)</a:t>
            </a:r>
          </a:p>
          <a:p>
            <a:pPr lvl="0">
              <a:buNone/>
            </a:pPr>
            <a:r>
              <a:rPr lang="nb-NO" b="1" dirty="0">
                <a:solidFill>
                  <a:srgbClr val="00B050"/>
                </a:solidFill>
                <a:latin typeface="+mn-lt"/>
              </a:rPr>
              <a:t>		Formell oppdragelse</a:t>
            </a:r>
            <a:r>
              <a:rPr lang="nb-NO" b="1" dirty="0">
                <a:latin typeface="+mn-lt"/>
              </a:rPr>
              <a:t>			</a:t>
            </a:r>
            <a:r>
              <a:rPr lang="nb-NO" b="1" dirty="0">
                <a:solidFill>
                  <a:srgbClr val="FF0000"/>
                </a:solidFill>
                <a:latin typeface="+mn-lt"/>
              </a:rPr>
              <a:t>Uformell oppdragelse</a:t>
            </a:r>
          </a:p>
          <a:p>
            <a:pPr lvl="0">
              <a:buNone/>
            </a:pPr>
            <a:r>
              <a:rPr lang="nb-NO" b="1" dirty="0">
                <a:latin typeface="+mn-lt"/>
              </a:rPr>
              <a:t>	</a:t>
            </a:r>
          </a:p>
          <a:p>
            <a:pPr lvl="0">
              <a:buNone/>
            </a:pPr>
            <a:r>
              <a:rPr lang="nb-NO" b="1" dirty="0">
                <a:solidFill>
                  <a:srgbClr val="00B050"/>
                </a:solidFill>
                <a:latin typeface="+mn-lt"/>
              </a:rPr>
              <a:t>		Verbal tradisjonsformidling</a:t>
            </a:r>
            <a:r>
              <a:rPr lang="nb-NO" b="1" dirty="0">
                <a:latin typeface="+mn-lt"/>
              </a:rPr>
              <a:t>		</a:t>
            </a:r>
            <a:r>
              <a:rPr lang="nb-NO" b="1" dirty="0">
                <a:solidFill>
                  <a:srgbClr val="FF0000"/>
                </a:solidFill>
                <a:latin typeface="+mn-lt"/>
              </a:rPr>
              <a:t>Total tradisjonsformidling</a:t>
            </a:r>
          </a:p>
          <a:p>
            <a:pPr lvl="0">
              <a:buNone/>
            </a:pPr>
            <a:endParaRPr lang="nb-NO" sz="1800" dirty="0">
              <a:latin typeface="Arial Black" pitchFamily="34"/>
            </a:endParaRPr>
          </a:p>
        </p:txBody>
      </p:sp>
      <p:pic>
        <p:nvPicPr>
          <p:cNvPr id="2050" name="Picture 2" descr="So the families of Israel did as God told Moses and prayed that God would keep them safe. Soon they would be free from Pharaoh and go to a new land God had promised them. – Slide 6">
            <a:extLst>
              <a:ext uri="{FF2B5EF4-FFF2-40B4-BE49-F238E27FC236}">
                <a16:creationId xmlns:a16="http://schemas.microsoft.com/office/drawing/2014/main" id="{5808F40F-F580-31E7-F870-1A27C01FD1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1917" y="3886195"/>
            <a:ext cx="2688165" cy="20161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A1E389-E5D9-2214-D546-E16889810B80}"/>
              </a:ext>
            </a:extLst>
          </p:cNvPr>
          <p:cNvSpPr txBox="1">
            <a:spLocks noGrp="1"/>
          </p:cNvSpPr>
          <p:nvPr>
            <p:ph type="title"/>
          </p:nvPr>
        </p:nvSpPr>
        <p:spPr>
          <a:xfrm>
            <a:off x="838203" y="365130"/>
            <a:ext cx="10515600" cy="794368"/>
          </a:xfrm>
        </p:spPr>
        <p:txBody>
          <a:bodyPr>
            <a:normAutofit fontScale="90000"/>
          </a:bodyPr>
          <a:lstStyle/>
          <a:p>
            <a:pPr algn="ctr"/>
            <a:br>
              <a:rPr lang="nb-NO" sz="3600" b="1" dirty="0">
                <a:solidFill>
                  <a:srgbClr val="002060"/>
                </a:solidFill>
                <a:latin typeface="+mn-lt"/>
              </a:rPr>
            </a:br>
            <a:r>
              <a:rPr lang="nb-NO" sz="3600" b="1" dirty="0">
                <a:solidFill>
                  <a:srgbClr val="002060"/>
                </a:solidFill>
                <a:latin typeface="+mn-lt"/>
              </a:rPr>
              <a:t>Høytidene som læringsmiljø ble preget av</a:t>
            </a:r>
            <a:br>
              <a:rPr lang="nb-NO" b="1" dirty="0">
                <a:latin typeface="+mn-lt"/>
              </a:rPr>
            </a:br>
            <a:endParaRPr lang="nb-NO" dirty="0"/>
          </a:p>
        </p:txBody>
      </p:sp>
      <p:sp>
        <p:nvSpPr>
          <p:cNvPr id="3" name="Plassholder for innhold 2">
            <a:extLst>
              <a:ext uri="{FF2B5EF4-FFF2-40B4-BE49-F238E27FC236}">
                <a16:creationId xmlns:a16="http://schemas.microsoft.com/office/drawing/2014/main" id="{CB3A29B4-4E32-F156-0E6C-C8AC545149D5}"/>
              </a:ext>
            </a:extLst>
          </p:cNvPr>
          <p:cNvSpPr txBox="1">
            <a:spLocks noGrp="1"/>
          </p:cNvSpPr>
          <p:nvPr>
            <p:ph idx="1"/>
          </p:nvPr>
        </p:nvSpPr>
        <p:spPr>
          <a:xfrm>
            <a:off x="838203" y="1253763"/>
            <a:ext cx="10515600" cy="4923199"/>
          </a:xfrm>
        </p:spPr>
        <p:txBody>
          <a:bodyPr>
            <a:normAutofit lnSpcReduction="10000"/>
          </a:bodyPr>
          <a:lstStyle/>
          <a:p>
            <a:pPr marL="0" lvl="0" indent="0">
              <a:buNone/>
            </a:pPr>
            <a:endParaRPr lang="nb-NO" sz="3200" b="1" dirty="0">
              <a:latin typeface="+mn-lt"/>
            </a:endParaRPr>
          </a:p>
          <a:p>
            <a:pPr marL="0" lvl="0" indent="0">
              <a:buNone/>
            </a:pPr>
            <a:r>
              <a:rPr lang="nb-NO" sz="3200" b="1" dirty="0">
                <a:solidFill>
                  <a:srgbClr val="FF0000"/>
                </a:solidFill>
                <a:latin typeface="+mn-lt"/>
              </a:rPr>
              <a:t>tilhørighet,</a:t>
            </a:r>
          </a:p>
          <a:p>
            <a:pPr marL="0" lvl="0" indent="0">
              <a:buNone/>
            </a:pPr>
            <a:r>
              <a:rPr lang="nb-NO" sz="3200" b="1" dirty="0">
                <a:latin typeface="+mn-lt"/>
              </a:rPr>
              <a:t>	</a:t>
            </a:r>
            <a:r>
              <a:rPr lang="nb-NO" sz="3200" b="1" dirty="0">
                <a:solidFill>
                  <a:srgbClr val="0070C0"/>
                </a:solidFill>
                <a:latin typeface="+mn-lt"/>
              </a:rPr>
              <a:t>delaktighet,</a:t>
            </a:r>
          </a:p>
          <a:p>
            <a:pPr marL="0" lvl="0" indent="0">
              <a:buNone/>
            </a:pPr>
            <a:r>
              <a:rPr lang="nb-NO" sz="3200" b="1" dirty="0">
                <a:latin typeface="+mn-lt"/>
              </a:rPr>
              <a:t>		</a:t>
            </a:r>
            <a:r>
              <a:rPr lang="nb-NO" sz="3200" b="1" dirty="0">
                <a:solidFill>
                  <a:srgbClr val="767171"/>
                </a:solidFill>
                <a:latin typeface="+mn-lt"/>
              </a:rPr>
              <a:t>synliggjøring.</a:t>
            </a:r>
          </a:p>
          <a:p>
            <a:pPr marL="0" lvl="0" indent="0">
              <a:buNone/>
            </a:pPr>
            <a:r>
              <a:rPr lang="nb-NO" sz="3200" b="1" dirty="0">
                <a:solidFill>
                  <a:srgbClr val="002060"/>
                </a:solidFill>
                <a:latin typeface="+mn-lt"/>
              </a:rPr>
              <a:t>Tankevekker for oss …</a:t>
            </a:r>
          </a:p>
          <a:p>
            <a:pPr marL="0" lvl="0" indent="0">
              <a:buNone/>
            </a:pPr>
            <a:endParaRPr lang="nb-NO" sz="3200" b="1" dirty="0">
              <a:solidFill>
                <a:srgbClr val="767171"/>
              </a:solidFill>
              <a:latin typeface="+mn-lt"/>
            </a:endParaRPr>
          </a:p>
          <a:p>
            <a:pPr marL="0" lvl="0" indent="0" algn="ctr">
              <a:buNone/>
            </a:pPr>
            <a:r>
              <a:rPr lang="nb-NO" sz="3200" b="1" dirty="0">
                <a:solidFill>
                  <a:srgbClr val="002060"/>
                </a:solidFill>
                <a:latin typeface="+mn-lt"/>
              </a:rPr>
              <a:t>Eksodus – en paradigmatisk grunnfortelling:</a:t>
            </a:r>
          </a:p>
          <a:p>
            <a:pPr marL="0" lvl="0" indent="0" algn="ctr">
              <a:buNone/>
            </a:pPr>
            <a:r>
              <a:rPr lang="nb-NO" sz="3200" b="1" dirty="0">
                <a:solidFill>
                  <a:srgbClr val="002060"/>
                </a:solidFill>
                <a:latin typeface="+mn-lt"/>
              </a:rPr>
              <a:t>«</a:t>
            </a:r>
            <a:r>
              <a:rPr lang="nb-NO" sz="3200" b="1" dirty="0" err="1">
                <a:solidFill>
                  <a:srgbClr val="002060"/>
                </a:solidFill>
                <a:latin typeface="+mn-lt"/>
              </a:rPr>
              <a:t>When</a:t>
            </a:r>
            <a:r>
              <a:rPr lang="nb-NO" sz="3200" b="1" dirty="0">
                <a:solidFill>
                  <a:srgbClr val="002060"/>
                </a:solidFill>
                <a:latin typeface="+mn-lt"/>
              </a:rPr>
              <a:t> Israel </a:t>
            </a:r>
            <a:r>
              <a:rPr lang="nb-NO" sz="3200" b="1" dirty="0" err="1">
                <a:solidFill>
                  <a:srgbClr val="002060"/>
                </a:solidFill>
                <a:latin typeface="+mn-lt"/>
              </a:rPr>
              <a:t>was</a:t>
            </a:r>
            <a:r>
              <a:rPr lang="nb-NO" sz="3200" b="1" dirty="0">
                <a:solidFill>
                  <a:srgbClr val="002060"/>
                </a:solidFill>
                <a:latin typeface="+mn-lt"/>
              </a:rPr>
              <a:t> in Egypts land …»</a:t>
            </a:r>
          </a:p>
          <a:p>
            <a:pPr marL="0" lvl="0" indent="0" algn="ctr">
              <a:buNone/>
            </a:pPr>
            <a:r>
              <a:rPr lang="nb-NO" sz="3200" b="1" dirty="0">
                <a:solidFill>
                  <a:srgbClr val="002060"/>
                </a:solidFill>
                <a:latin typeface="+mn-lt"/>
              </a:rPr>
              <a:t>«O hur saligt att få vandra»</a:t>
            </a:r>
          </a:p>
          <a:p>
            <a:pPr marL="0" lvl="0" indent="0">
              <a:buNone/>
            </a:pPr>
            <a:endParaRPr lang="nb-NO" dirty="0"/>
          </a:p>
        </p:txBody>
      </p:sp>
      <p:sp>
        <p:nvSpPr>
          <p:cNvPr id="4" name="Plassholder for bunntekst 3">
            <a:extLst>
              <a:ext uri="{FF2B5EF4-FFF2-40B4-BE49-F238E27FC236}">
                <a16:creationId xmlns:a16="http://schemas.microsoft.com/office/drawing/2014/main" id="{8F32EDBE-7F7A-2CA2-1A3B-3B9A26949070}"/>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200" b="0" i="0" u="none" strike="noStrike" kern="1200" cap="none" spc="0" baseline="0">
                <a:solidFill>
                  <a:srgbClr val="898989"/>
                </a:solidFill>
                <a:uFillTx/>
                <a:latin typeface="Calibri"/>
              </a:rPr>
              <a:t>FMH</a:t>
            </a:r>
          </a:p>
        </p:txBody>
      </p:sp>
      <p:pic>
        <p:nvPicPr>
          <p:cNvPr id="3074" name="Picture 2" descr="Se kildebildet">
            <a:extLst>
              <a:ext uri="{FF2B5EF4-FFF2-40B4-BE49-F238E27FC236}">
                <a16:creationId xmlns:a16="http://schemas.microsoft.com/office/drawing/2014/main" id="{72186567-D2EA-181F-4BD5-4637772E28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3226" y="2089535"/>
            <a:ext cx="2873630" cy="16918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500" fill="hold"/>
                                        <p:tgtEl>
                                          <p:spTgt spid="3074"/>
                                        </p:tgtEl>
                                        <p:attrNameLst>
                                          <p:attrName>ppt_x</p:attrName>
                                        </p:attrNameLst>
                                      </p:cBhvr>
                                      <p:tavLst>
                                        <p:tav tm="0">
                                          <p:val>
                                            <p:strVal val="#ppt_x"/>
                                          </p:val>
                                        </p:tav>
                                        <p:tav tm="100000">
                                          <p:val>
                                            <p:strVal val="#ppt_x"/>
                                          </p:val>
                                        </p:tav>
                                      </p:tavLst>
                                    </p:anim>
                                    <p:anim calcmode="lin" valueType="num">
                                      <p:cBhvr additive="base">
                                        <p:cTn id="20"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8777CC-E011-CF85-AF6B-0512699CC6D6}"/>
              </a:ext>
            </a:extLst>
          </p:cNvPr>
          <p:cNvSpPr>
            <a:spLocks noGrp="1"/>
          </p:cNvSpPr>
          <p:nvPr>
            <p:ph type="title"/>
          </p:nvPr>
        </p:nvSpPr>
        <p:spPr>
          <a:xfrm>
            <a:off x="838203" y="365130"/>
            <a:ext cx="10515600" cy="482595"/>
          </a:xfrm>
        </p:spPr>
        <p:txBody>
          <a:bodyPr>
            <a:noAutofit/>
          </a:bodyPr>
          <a:lstStyle/>
          <a:p>
            <a:pPr algn="ctr"/>
            <a:r>
              <a:rPr lang="nb-NO" sz="3200" b="1" dirty="0">
                <a:solidFill>
                  <a:srgbClr val="C00000"/>
                </a:solidFill>
                <a:latin typeface="+mn-lt"/>
              </a:rPr>
              <a:t>Fortellingsdidaktikk i mellom-testamentarisk tid</a:t>
            </a:r>
          </a:p>
        </p:txBody>
      </p:sp>
      <p:sp>
        <p:nvSpPr>
          <p:cNvPr id="3" name="Plassholder for innhold 2">
            <a:extLst>
              <a:ext uri="{FF2B5EF4-FFF2-40B4-BE49-F238E27FC236}">
                <a16:creationId xmlns:a16="http://schemas.microsoft.com/office/drawing/2014/main" id="{5DA3E9B8-312D-72BA-67B6-631451E381ED}"/>
              </a:ext>
            </a:extLst>
          </p:cNvPr>
          <p:cNvSpPr>
            <a:spLocks noGrp="1"/>
          </p:cNvSpPr>
          <p:nvPr>
            <p:ph idx="1"/>
          </p:nvPr>
        </p:nvSpPr>
        <p:spPr>
          <a:xfrm>
            <a:off x="838203" y="933450"/>
            <a:ext cx="10515600" cy="5243513"/>
          </a:xfrm>
        </p:spPr>
        <p:txBody>
          <a:bodyPr/>
          <a:lstStyle/>
          <a:p>
            <a:pPr marL="0" indent="0">
              <a:buNone/>
            </a:pPr>
            <a:r>
              <a:rPr lang="nb-NO" b="1" dirty="0">
                <a:solidFill>
                  <a:srgbClr val="002060"/>
                </a:solidFill>
                <a:effectLst/>
                <a:latin typeface="+mn-lt"/>
                <a:ea typeface="Calibri" panose="020F0502020204030204" pitchFamily="34" charset="0"/>
                <a:cs typeface="Times New Roman" panose="02020603050405020304" pitchFamily="18" charset="0"/>
              </a:rPr>
              <a:t>«Mens han (far) levde, gav han dere undervisning i loven og profetene. Han leste for dere om Abel som ble drept av Kain (1 Mos 4) og om Isak som ble ofret som brennoffer (1 Mos 22) og om Josef i fengslet (1 Mos 39-41). Han fortalte om ivreren Pinhas (4 Mos 25), og han underviste dere om </a:t>
            </a:r>
            <a:r>
              <a:rPr lang="nb-NO" b="1" dirty="0" err="1">
                <a:solidFill>
                  <a:srgbClr val="002060"/>
                </a:solidFill>
                <a:effectLst/>
                <a:latin typeface="+mn-lt"/>
                <a:ea typeface="Calibri" panose="020F0502020204030204" pitchFamily="34" charset="0"/>
                <a:cs typeface="Times New Roman" panose="02020603050405020304" pitchFamily="18" charset="0"/>
              </a:rPr>
              <a:t>Hananja</a:t>
            </a:r>
            <a:r>
              <a:rPr lang="nb-NO" b="1" dirty="0">
                <a:solidFill>
                  <a:srgbClr val="002060"/>
                </a:solidFill>
                <a:effectLst/>
                <a:latin typeface="+mn-lt"/>
                <a:ea typeface="Calibri" panose="020F0502020204030204" pitchFamily="34" charset="0"/>
                <a:cs typeface="Times New Roman" panose="02020603050405020304" pitchFamily="18" charset="0"/>
              </a:rPr>
              <a:t>, </a:t>
            </a:r>
            <a:r>
              <a:rPr lang="nb-NO" b="1" dirty="0" err="1">
                <a:solidFill>
                  <a:srgbClr val="002060"/>
                </a:solidFill>
                <a:effectLst/>
                <a:latin typeface="+mn-lt"/>
                <a:ea typeface="Calibri" panose="020F0502020204030204" pitchFamily="34" charset="0"/>
                <a:cs typeface="Times New Roman" panose="02020603050405020304" pitchFamily="18" charset="0"/>
              </a:rPr>
              <a:t>Asarka</a:t>
            </a:r>
            <a:r>
              <a:rPr lang="nb-NO" b="1" dirty="0">
                <a:solidFill>
                  <a:srgbClr val="002060"/>
                </a:solidFill>
                <a:effectLst/>
                <a:latin typeface="+mn-lt"/>
                <a:ea typeface="Calibri" panose="020F0502020204030204" pitchFamily="34" charset="0"/>
                <a:cs typeface="Times New Roman" panose="02020603050405020304" pitchFamily="18" charset="0"/>
              </a:rPr>
              <a:t> og </a:t>
            </a:r>
            <a:r>
              <a:rPr lang="nb-NO" b="1" dirty="0" err="1">
                <a:solidFill>
                  <a:srgbClr val="002060"/>
                </a:solidFill>
                <a:effectLst/>
                <a:latin typeface="+mn-lt"/>
                <a:ea typeface="Calibri" panose="020F0502020204030204" pitchFamily="34" charset="0"/>
                <a:cs typeface="Times New Roman" panose="02020603050405020304" pitchFamily="18" charset="0"/>
              </a:rPr>
              <a:t>Misjael</a:t>
            </a:r>
            <a:r>
              <a:rPr lang="nb-NO" b="1" dirty="0">
                <a:solidFill>
                  <a:srgbClr val="002060"/>
                </a:solidFill>
                <a:effectLst/>
                <a:latin typeface="+mn-lt"/>
                <a:ea typeface="Calibri" panose="020F0502020204030204" pitchFamily="34" charset="0"/>
                <a:cs typeface="Times New Roman" panose="02020603050405020304" pitchFamily="18" charset="0"/>
              </a:rPr>
              <a:t> i ilden (Dan 3). Han roste Daniel i løvehulen (Dan 6) og priste ham lykkelig. Han ba dere også huske </a:t>
            </a:r>
            <a:r>
              <a:rPr lang="nb-NO" b="1" dirty="0" err="1">
                <a:solidFill>
                  <a:srgbClr val="002060"/>
                </a:solidFill>
                <a:effectLst/>
                <a:latin typeface="+mn-lt"/>
                <a:ea typeface="Calibri" panose="020F0502020204030204" pitchFamily="34" charset="0"/>
                <a:cs typeface="Times New Roman" panose="02020603050405020304" pitchFamily="18" charset="0"/>
              </a:rPr>
              <a:t>Jesajaboken</a:t>
            </a:r>
            <a:r>
              <a:rPr lang="nb-NO" b="1" dirty="0">
                <a:solidFill>
                  <a:srgbClr val="002060"/>
                </a:solidFill>
                <a:effectLst/>
                <a:latin typeface="+mn-lt"/>
                <a:ea typeface="Calibri" panose="020F0502020204030204" pitchFamily="34" charset="0"/>
                <a:cs typeface="Times New Roman" panose="02020603050405020304" pitchFamily="18" charset="0"/>
              </a:rPr>
              <a:t> som sier: «Går du gjennom ild, skal den ikke svi deg, og flammen skal ikke brenne deg» (Jes 43:2).  </a:t>
            </a:r>
          </a:p>
          <a:p>
            <a:pPr marL="0" indent="0">
              <a:buNone/>
            </a:pPr>
            <a:endParaRPr lang="nb-NO" dirty="0"/>
          </a:p>
        </p:txBody>
      </p:sp>
      <p:pic>
        <p:nvPicPr>
          <p:cNvPr id="4" name="Picture 2" descr="The king then commanded those who had accused Daniel, to be arrested and thrown into the pit filled with lions. The lions pounced on them and broke all their bones. – Slide 13">
            <a:extLst>
              <a:ext uri="{FF2B5EF4-FFF2-40B4-BE49-F238E27FC236}">
                <a16:creationId xmlns:a16="http://schemas.microsoft.com/office/drawing/2014/main" id="{F85AB38A-44B4-80DE-AA1B-39627BB927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1600" y="4163898"/>
            <a:ext cx="2006600" cy="15049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hile they were in the field, Cain attacked his brother, Abel, and killed him. – Slide 7">
            <a:extLst>
              <a:ext uri="{FF2B5EF4-FFF2-40B4-BE49-F238E27FC236}">
                <a16:creationId xmlns:a16="http://schemas.microsoft.com/office/drawing/2014/main" id="{73607403-177A-E258-82A6-4FF99AC143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3050" y="4163898"/>
            <a:ext cx="2006600" cy="150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anim calcmode="lin" valueType="num">
                                      <p:cBhvr additive="base">
                                        <p:cTn id="13" dur="500" fill="hold"/>
                                        <p:tgtEl>
                                          <p:spTgt spid="4100"/>
                                        </p:tgtEl>
                                        <p:attrNameLst>
                                          <p:attrName>ppt_x</p:attrName>
                                        </p:attrNameLst>
                                      </p:cBhvr>
                                      <p:tavLst>
                                        <p:tav tm="0">
                                          <p:val>
                                            <p:strVal val="#ppt_x"/>
                                          </p:val>
                                        </p:tav>
                                        <p:tav tm="100000">
                                          <p:val>
                                            <p:strVal val="#ppt_x"/>
                                          </p:val>
                                        </p:tav>
                                      </p:tavLst>
                                    </p:anim>
                                    <p:anim calcmode="lin" valueType="num">
                                      <p:cBhvr additive="base">
                                        <p:cTn id="14"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FA3222-7CC4-8A65-0EAD-182D78445187}"/>
              </a:ext>
            </a:extLst>
          </p:cNvPr>
          <p:cNvSpPr>
            <a:spLocks noGrp="1"/>
          </p:cNvSpPr>
          <p:nvPr>
            <p:ph type="title"/>
          </p:nvPr>
        </p:nvSpPr>
        <p:spPr>
          <a:xfrm>
            <a:off x="838203" y="365130"/>
            <a:ext cx="10515600" cy="692146"/>
          </a:xfrm>
        </p:spPr>
        <p:txBody>
          <a:bodyPr>
            <a:normAutofit/>
          </a:bodyPr>
          <a:lstStyle/>
          <a:p>
            <a:pPr algn="ctr"/>
            <a:r>
              <a:rPr lang="nb-NO" sz="3200" b="1" dirty="0">
                <a:solidFill>
                  <a:srgbClr val="002060"/>
                </a:solidFill>
                <a:latin typeface="+mn-lt"/>
              </a:rPr>
              <a:t>NT</a:t>
            </a:r>
          </a:p>
        </p:txBody>
      </p:sp>
      <p:sp>
        <p:nvSpPr>
          <p:cNvPr id="4" name="Plassholder for innhold 3">
            <a:extLst>
              <a:ext uri="{FF2B5EF4-FFF2-40B4-BE49-F238E27FC236}">
                <a16:creationId xmlns:a16="http://schemas.microsoft.com/office/drawing/2014/main" id="{1721DA2B-2431-AE2E-D191-C26C75CFC986}"/>
              </a:ext>
            </a:extLst>
          </p:cNvPr>
          <p:cNvSpPr>
            <a:spLocks noGrp="1"/>
          </p:cNvSpPr>
          <p:nvPr>
            <p:ph idx="2"/>
          </p:nvPr>
        </p:nvSpPr>
        <p:spPr>
          <a:xfrm>
            <a:off x="6172200" y="1314254"/>
            <a:ext cx="5181603" cy="4881563"/>
          </a:xfrm>
        </p:spPr>
        <p:txBody>
          <a:bodyPr/>
          <a:lstStyle/>
          <a:p>
            <a:pPr marL="0" indent="0">
              <a:buNone/>
            </a:pPr>
            <a:endParaRPr lang="nb-NO" dirty="0"/>
          </a:p>
          <a:p>
            <a:pPr marL="0" indent="0">
              <a:buNone/>
            </a:pPr>
            <a:r>
              <a:rPr lang="nb-NO" sz="3200" b="1" dirty="0">
                <a:solidFill>
                  <a:srgbClr val="002060"/>
                </a:solidFill>
                <a:latin typeface="+mn-lt"/>
              </a:rPr>
              <a:t>Barn var tilstede … </a:t>
            </a:r>
          </a:p>
          <a:p>
            <a:pPr marL="0" indent="0">
              <a:buNone/>
            </a:pPr>
            <a:r>
              <a:rPr lang="nb-NO" sz="3200" b="1" dirty="0">
                <a:solidFill>
                  <a:srgbClr val="0070C0"/>
                </a:solidFill>
              </a:rPr>
              <a:t>Jf. hustavlen</a:t>
            </a:r>
          </a:p>
          <a:p>
            <a:pPr marL="0" indent="0">
              <a:buNone/>
            </a:pPr>
            <a:r>
              <a:rPr lang="nb-NO" sz="3200" b="1" dirty="0">
                <a:solidFill>
                  <a:srgbClr val="0070C0"/>
                </a:solidFill>
              </a:rPr>
              <a:t>Ef 6,1–4.</a:t>
            </a:r>
          </a:p>
        </p:txBody>
      </p:sp>
      <p:pic>
        <p:nvPicPr>
          <p:cNvPr id="5122" name="Picture 2" descr="When Paul wrote to Timothy the second time, he was back in prison again. ‘Do not be ashamed of the testimony about our Lord or of me his prisoner,’ he wrote. ‘Join with me in suffering for the gospel, by the power of God’ (2 Timothy 1:8). – Slide 4">
            <a:extLst>
              <a:ext uri="{FF2B5EF4-FFF2-40B4-BE49-F238E27FC236}">
                <a16:creationId xmlns:a16="http://schemas.microsoft.com/office/drawing/2014/main" id="{F9116C90-39D2-5C50-30C0-3D60361F0E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9757" y="1529032"/>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94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1ACB89-A5C2-874E-BCDF-19A0B2AB1623}"/>
              </a:ext>
            </a:extLst>
          </p:cNvPr>
          <p:cNvSpPr>
            <a:spLocks noGrp="1"/>
          </p:cNvSpPr>
          <p:nvPr>
            <p:ph type="title"/>
          </p:nvPr>
        </p:nvSpPr>
        <p:spPr>
          <a:xfrm>
            <a:off x="838203" y="365130"/>
            <a:ext cx="10515600" cy="860356"/>
          </a:xfrm>
        </p:spPr>
        <p:txBody>
          <a:bodyPr>
            <a:normAutofit/>
          </a:bodyPr>
          <a:lstStyle/>
          <a:p>
            <a:pPr algn="ctr"/>
            <a:r>
              <a:rPr lang="nb-NO" sz="3200" b="1" dirty="0">
                <a:solidFill>
                  <a:srgbClr val="002060"/>
                </a:solidFill>
                <a:latin typeface="+mn-lt"/>
              </a:rPr>
              <a:t>Fra oldkirken</a:t>
            </a:r>
          </a:p>
        </p:txBody>
      </p:sp>
      <p:sp>
        <p:nvSpPr>
          <p:cNvPr id="3" name="Plassholder for innhold 2">
            <a:extLst>
              <a:ext uri="{FF2B5EF4-FFF2-40B4-BE49-F238E27FC236}">
                <a16:creationId xmlns:a16="http://schemas.microsoft.com/office/drawing/2014/main" id="{406707A4-F6EE-66A8-CFEE-5FBCA18592A1}"/>
              </a:ext>
            </a:extLst>
          </p:cNvPr>
          <p:cNvSpPr>
            <a:spLocks noGrp="1"/>
          </p:cNvSpPr>
          <p:nvPr>
            <p:ph idx="1"/>
          </p:nvPr>
        </p:nvSpPr>
        <p:spPr>
          <a:xfrm>
            <a:off x="838202" y="1231785"/>
            <a:ext cx="11507071" cy="4945178"/>
          </a:xfrm>
        </p:spPr>
        <p:txBody>
          <a:bodyPr>
            <a:normAutofit fontScale="92500" lnSpcReduction="20000"/>
          </a:bodyPr>
          <a:lstStyle/>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lgn="ctr">
              <a:buNone/>
            </a:pPr>
            <a:r>
              <a:rPr lang="nb-NO" sz="3500" b="1" dirty="0">
                <a:solidFill>
                  <a:srgbClr val="002060"/>
                </a:solidFill>
                <a:latin typeface="+mn-lt"/>
              </a:rPr>
              <a:t>Følg apostlenes eksempel i Acta og Paulusbrevene:</a:t>
            </a:r>
          </a:p>
          <a:p>
            <a:pPr marL="0" indent="0" algn="ctr">
              <a:buNone/>
            </a:pPr>
            <a:r>
              <a:rPr lang="nb-NO" sz="3500" b="1" i="1" dirty="0">
                <a:solidFill>
                  <a:srgbClr val="002060"/>
                </a:solidFill>
                <a:latin typeface="+mn-lt"/>
              </a:rPr>
              <a:t>Jesus i GT, ‘profetibeviset’</a:t>
            </a:r>
          </a:p>
          <a:p>
            <a:pPr marL="0" indent="0">
              <a:buNone/>
            </a:pPr>
            <a:endParaRPr lang="nb-NO" dirty="0"/>
          </a:p>
          <a:p>
            <a:pPr marL="0" indent="0" algn="ctr">
              <a:buNone/>
            </a:pPr>
            <a:r>
              <a:rPr lang="nb-NO" sz="3500" b="1" dirty="0" err="1">
                <a:solidFill>
                  <a:srgbClr val="0070C0"/>
                </a:solidFill>
              </a:rPr>
              <a:t>Meliton</a:t>
            </a:r>
            <a:r>
              <a:rPr lang="nb-NO" sz="3500" b="1" dirty="0">
                <a:solidFill>
                  <a:srgbClr val="0070C0"/>
                </a:solidFill>
              </a:rPr>
              <a:t> av Sardes (rundt 160): Påskepreken over 2 Mos 12.</a:t>
            </a:r>
          </a:p>
        </p:txBody>
      </p:sp>
      <p:pic>
        <p:nvPicPr>
          <p:cNvPr id="6146" name="Picture 2" descr="Se kildebildet">
            <a:extLst>
              <a:ext uri="{FF2B5EF4-FFF2-40B4-BE49-F238E27FC236}">
                <a16:creationId xmlns:a16="http://schemas.microsoft.com/office/drawing/2014/main" id="{380256C4-3150-017D-2DC8-5257F8B97C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766" y="1225486"/>
            <a:ext cx="4466468" cy="2507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61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 calcmode="lin" valueType="num">
                                      <p:cBhvr additive="base">
                                        <p:cTn id="1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 calcmode="lin" valueType="num">
                                      <p:cBhvr additive="base">
                                        <p:cTn id="2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2049</TotalTime>
  <Words>1757</Words>
  <Application>Microsoft Office PowerPoint</Application>
  <PresentationFormat>Widescreen</PresentationFormat>
  <Paragraphs>260</Paragraphs>
  <Slides>38</Slides>
  <Notes>0</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38</vt:i4>
      </vt:variant>
    </vt:vector>
  </HeadingPairs>
  <TitlesOfParts>
    <vt:vector size="45" baseType="lpstr">
      <vt:lpstr>Arial</vt:lpstr>
      <vt:lpstr>Arial Black</vt:lpstr>
      <vt:lpstr>Calibri</vt:lpstr>
      <vt:lpstr>Calibri Light</vt:lpstr>
      <vt:lpstr>Symbol</vt:lpstr>
      <vt:lpstr>Times New Roman</vt:lpstr>
      <vt:lpstr>Office tema</vt:lpstr>
      <vt:lpstr>Bruken og forståelsen av GT i trosopplæringen</vt:lpstr>
      <vt:lpstr>Lov og evangelium i trosopplæringen</vt:lpstr>
      <vt:lpstr>PowerPoint-presentasjon</vt:lpstr>
      <vt:lpstr>Høytidene</vt:lpstr>
      <vt:lpstr>PowerPoint-presentasjon</vt:lpstr>
      <vt:lpstr> Høytidene som læringsmiljø ble preget av </vt:lpstr>
      <vt:lpstr>Fortellingsdidaktikk i mellom-testamentarisk tid</vt:lpstr>
      <vt:lpstr>NT</vt:lpstr>
      <vt:lpstr>Fra oldkirken</vt:lpstr>
      <vt:lpstr> Vil du se Herrens mysterium,  </vt:lpstr>
      <vt:lpstr>Sentrale kirkefedre</vt:lpstr>
      <vt:lpstr>PowerPoint-presentasjon</vt:lpstr>
      <vt:lpstr>Fra vår norsk-danske historie</vt:lpstr>
      <vt:lpstr> Syv hermenevtiske grep bekreftes  i trosopplæringen hos Petter Dass . </vt:lpstr>
      <vt:lpstr>En viss aktualisering:</vt:lpstr>
      <vt:lpstr>PowerPoint-presentasjon</vt:lpstr>
      <vt:lpstr>En parentes: Grundtvig og Betlehem. </vt:lpstr>
      <vt:lpstr>PowerPoint-presentasjon</vt:lpstr>
      <vt:lpstr>PowerPoint-presentasjon</vt:lpstr>
      <vt:lpstr>PowerPoint-presentasjon</vt:lpstr>
      <vt:lpstr>PowerPoint-presentasjon</vt:lpstr>
      <vt:lpstr>PowerPoint-presentasjon</vt:lpstr>
      <vt:lpstr>På oppstandelsens dag skal</vt:lpstr>
      <vt:lpstr>En underlig illustrasjon!</vt:lpstr>
      <vt:lpstr>7) GT som kilde og norm i etikken</vt:lpstr>
      <vt:lpstr>  </vt:lpstr>
      <vt:lpstr>Om det 6. bud</vt:lpstr>
      <vt:lpstr>PowerPoint-presentasjon</vt:lpstr>
      <vt:lpstr>Trosopplæring og nyere religionspedagogikk</vt:lpstr>
      <vt:lpstr>Momenter fra religionspsykologien Refleksjon over budskapets virkning</vt:lpstr>
      <vt:lpstr>Utfordringer fra barneteologien</vt:lpstr>
      <vt:lpstr>PowerPoint-presentasjon</vt:lpstr>
      <vt:lpstr>PowerPoint-presentasjon</vt:lpstr>
      <vt:lpstr>Forsøk på kreativitet i GT-undervisningen</vt:lpstr>
      <vt:lpstr> Bryllupsfest i Betlehem </vt:lpstr>
      <vt:lpstr>PowerPoint-presentasjon</vt:lpstr>
      <vt:lpstr>Josefhistorien – et mønster vi kjenner igjen i NT (?) Fornedrelse                                                            Opphøyelse</vt:lpstr>
      <vt:lpstr>Jonasangen og Jesus-sangen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Egil Sjaastad</dc:creator>
  <cp:lastModifiedBy>Egil Sjaastad</cp:lastModifiedBy>
  <cp:revision>57</cp:revision>
  <dcterms:created xsi:type="dcterms:W3CDTF">2022-10-17T03:25:47Z</dcterms:created>
  <dcterms:modified xsi:type="dcterms:W3CDTF">2022-10-31T16:36:06Z</dcterms:modified>
</cp:coreProperties>
</file>